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3" r:id="rId2"/>
    <p:sldId id="350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20"/>
    <a:srgbClr val="D53215"/>
    <a:srgbClr val="E28100"/>
    <a:srgbClr val="3C7E9E"/>
    <a:srgbClr val="ABBC06"/>
    <a:srgbClr val="F7931E"/>
    <a:srgbClr val="7F7F7F"/>
    <a:srgbClr val="D0D8E8"/>
    <a:srgbClr val="FFFFFF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F27E4-8C92-48C9-9CD4-DF08EB70E2BB}" v="479" dt="2019-10-30T19:56:05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0" autoAdjust="0"/>
    <p:restoredTop sz="67215" autoAdjust="0"/>
  </p:normalViewPr>
  <p:slideViewPr>
    <p:cSldViewPr snapToGrid="0">
      <p:cViewPr varScale="1">
        <p:scale>
          <a:sx n="33" d="100"/>
          <a:sy n="33" d="100"/>
        </p:scale>
        <p:origin x="1680" y="60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750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63" Type="http://schemas.microsoft.com/office/2016/11/relationships/changesInfo" Target="changesInfos/changesInfo1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6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istiansen" userId="a91fd70066e0f7b6" providerId="LiveId" clId="{05CF27E4-8C92-48C9-9CD4-DF08EB70E2BB}"/>
    <pc:docChg chg="undo redo custSel addSld delSld modSld sldOrd modMainMaster">
      <pc:chgData name="Jan Kristiansen" userId="a91fd70066e0f7b6" providerId="LiveId" clId="{05CF27E4-8C92-48C9-9CD4-DF08EB70E2BB}" dt="2019-10-30T19:56:05.105" v="4374"/>
      <pc:docMkLst>
        <pc:docMk/>
      </pc:docMkLst>
      <pc:sldChg chg="modTransition">
        <pc:chgData name="Jan Kristiansen" userId="a91fd70066e0f7b6" providerId="LiveId" clId="{05CF27E4-8C92-48C9-9CD4-DF08EB70E2BB}" dt="2019-10-30T19:34:45.256" v="4372"/>
        <pc:sldMkLst>
          <pc:docMk/>
          <pc:sldMk cId="948787010" sldId="315"/>
        </pc:sldMkLst>
      </pc:sldChg>
      <pc:sldChg chg="addSp delSp modSp modTransition modAnim modNotes modNotesTx">
        <pc:chgData name="Jan Kristiansen" userId="a91fd70066e0f7b6" providerId="LiveId" clId="{05CF27E4-8C92-48C9-9CD4-DF08EB70E2BB}" dt="2019-10-30T18:04:22.273" v="4229" actId="1076"/>
        <pc:sldMkLst>
          <pc:docMk/>
          <pc:sldMk cId="4190507365" sldId="331"/>
        </pc:sldMkLst>
        <pc:spChg chg="del mod">
          <ac:chgData name="Jan Kristiansen" userId="a91fd70066e0f7b6" providerId="LiveId" clId="{05CF27E4-8C92-48C9-9CD4-DF08EB70E2BB}" dt="2019-10-26T13:48:36.689" v="262" actId="478"/>
          <ac:spMkLst>
            <pc:docMk/>
            <pc:sldMk cId="4190507365" sldId="331"/>
            <ac:spMk id="7" creationId="{00000000-0000-0000-0000-000000000000}"/>
          </ac:spMkLst>
        </pc:spChg>
        <pc:spChg chg="add mod">
          <ac:chgData name="Jan Kristiansen" userId="a91fd70066e0f7b6" providerId="LiveId" clId="{05CF27E4-8C92-48C9-9CD4-DF08EB70E2BB}" dt="2019-10-26T13:58:45.377" v="458" actId="6549"/>
          <ac:spMkLst>
            <pc:docMk/>
            <pc:sldMk cId="4190507365" sldId="331"/>
            <ac:spMk id="8" creationId="{C4AE995B-B72A-4B33-9630-94EAF909A15E}"/>
          </ac:spMkLst>
        </pc:spChg>
        <pc:spChg chg="mod">
          <ac:chgData name="Jan Kristiansen" userId="a91fd70066e0f7b6" providerId="LiveId" clId="{05CF27E4-8C92-48C9-9CD4-DF08EB70E2BB}" dt="2019-10-26T14:49:37.816" v="1301" actId="20577"/>
          <ac:spMkLst>
            <pc:docMk/>
            <pc:sldMk cId="4190507365" sldId="331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04:22.273" v="4229" actId="1076"/>
          <ac:picMkLst>
            <pc:docMk/>
            <pc:sldMk cId="4190507365" sldId="331"/>
            <ac:picMk id="7" creationId="{BDA943DE-1723-45C3-ACF3-A8DBC13A193D}"/>
          </ac:picMkLst>
        </pc:picChg>
      </pc:sldChg>
      <pc:sldChg chg="addSp modSp modTransition modAnim modNotesTx">
        <pc:chgData name="Jan Kristiansen" userId="a91fd70066e0f7b6" providerId="LiveId" clId="{05CF27E4-8C92-48C9-9CD4-DF08EB70E2BB}" dt="2019-10-30T17:51:48.122" v="4211" actId="1076"/>
        <pc:sldMkLst>
          <pc:docMk/>
          <pc:sldMk cId="307075665" sldId="333"/>
        </pc:sldMkLst>
        <pc:picChg chg="add mod">
          <ac:chgData name="Jan Kristiansen" userId="a91fd70066e0f7b6" providerId="LiveId" clId="{05CF27E4-8C92-48C9-9CD4-DF08EB70E2BB}" dt="2019-10-30T17:51:48.122" v="4211" actId="1076"/>
          <ac:picMkLst>
            <pc:docMk/>
            <pc:sldMk cId="307075665" sldId="333"/>
            <ac:picMk id="3" creationId="{824CC9C7-E6F9-41B0-BCA7-379BCB8C6FBA}"/>
          </ac:picMkLst>
        </pc:picChg>
      </pc:sldChg>
      <pc:sldChg chg="addSp delSp modSp del modNotesTx">
        <pc:chgData name="Jan Kristiansen" userId="a91fd70066e0f7b6" providerId="LiveId" clId="{05CF27E4-8C92-48C9-9CD4-DF08EB70E2BB}" dt="2019-10-26T18:41:48.480" v="4081" actId="2696"/>
        <pc:sldMkLst>
          <pc:docMk/>
          <pc:sldMk cId="4061704591" sldId="334"/>
        </pc:sldMkLst>
        <pc:spChg chg="add mod">
          <ac:chgData name="Jan Kristiansen" userId="a91fd70066e0f7b6" providerId="LiveId" clId="{05CF27E4-8C92-48C9-9CD4-DF08EB70E2BB}" dt="2019-10-26T14:08:39.953" v="616" actId="6549"/>
          <ac:spMkLst>
            <pc:docMk/>
            <pc:sldMk cId="4061704591" sldId="334"/>
            <ac:spMk id="7" creationId="{DCAC77D3-1124-40F3-AB2B-7BB42722F0D0}"/>
          </ac:spMkLst>
        </pc:spChg>
        <pc:spChg chg="mod">
          <ac:chgData name="Jan Kristiansen" userId="a91fd70066e0f7b6" providerId="LiveId" clId="{05CF27E4-8C92-48C9-9CD4-DF08EB70E2BB}" dt="2019-10-26T14:49:57.518" v="1307" actId="20577"/>
          <ac:spMkLst>
            <pc:docMk/>
            <pc:sldMk cId="4061704591" sldId="334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18:19.281" v="878" actId="20577"/>
          <ac:spMkLst>
            <pc:docMk/>
            <pc:sldMk cId="4061704591" sldId="334"/>
            <ac:spMk id="15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18:33.639" v="899" actId="20577"/>
          <ac:spMkLst>
            <pc:docMk/>
            <pc:sldMk cId="4061704591" sldId="334"/>
            <ac:spMk id="16" creationId="{00000000-0000-0000-0000-000000000000}"/>
          </ac:spMkLst>
        </pc:spChg>
        <pc:spChg chg="del mod">
          <ac:chgData name="Jan Kristiansen" userId="a91fd70066e0f7b6" providerId="LiveId" clId="{05CF27E4-8C92-48C9-9CD4-DF08EB70E2BB}" dt="2019-10-26T14:03:36.873" v="535" actId="478"/>
          <ac:spMkLst>
            <pc:docMk/>
            <pc:sldMk cId="4061704591" sldId="334"/>
            <ac:spMk id="17" creationId="{00000000-0000-0000-0000-000000000000}"/>
          </ac:spMkLst>
        </pc:spChg>
      </pc:sldChg>
      <pc:sldChg chg="addSp delSp modSp modTransition modAnim modNotes modNotesTx">
        <pc:chgData name="Jan Kristiansen" userId="a91fd70066e0f7b6" providerId="LiveId" clId="{05CF27E4-8C92-48C9-9CD4-DF08EB70E2BB}" dt="2019-10-30T18:22:09.930" v="4253" actId="1076"/>
        <pc:sldMkLst>
          <pc:docMk/>
          <pc:sldMk cId="3949208488" sldId="338"/>
        </pc:sldMkLst>
        <pc:spChg chg="add mod">
          <ac:chgData name="Jan Kristiansen" userId="a91fd70066e0f7b6" providerId="LiveId" clId="{05CF27E4-8C92-48C9-9CD4-DF08EB70E2BB}" dt="2019-10-26T14:50:42.508" v="1321" actId="20577"/>
          <ac:spMkLst>
            <pc:docMk/>
            <pc:sldMk cId="3949208488" sldId="338"/>
            <ac:spMk id="7" creationId="{709A9F38-C2B7-49B2-8472-B63E9EABBAC3}"/>
          </ac:spMkLst>
        </pc:spChg>
        <pc:spChg chg="mod">
          <ac:chgData name="Jan Kristiansen" userId="a91fd70066e0f7b6" providerId="LiveId" clId="{05CF27E4-8C92-48C9-9CD4-DF08EB70E2BB}" dt="2019-10-26T14:50:38.497" v="1319" actId="20577"/>
          <ac:spMkLst>
            <pc:docMk/>
            <pc:sldMk cId="3949208488" sldId="338"/>
            <ac:spMk id="14" creationId="{00000000-0000-0000-0000-000000000000}"/>
          </ac:spMkLst>
        </pc:spChg>
        <pc:spChg chg="del">
          <ac:chgData name="Jan Kristiansen" userId="a91fd70066e0f7b6" providerId="LiveId" clId="{05CF27E4-8C92-48C9-9CD4-DF08EB70E2BB}" dt="2019-10-26T14:26:10.995" v="979" actId="478"/>
          <ac:spMkLst>
            <pc:docMk/>
            <pc:sldMk cId="3949208488" sldId="338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22:09.930" v="4253" actId="1076"/>
          <ac:picMkLst>
            <pc:docMk/>
            <pc:sldMk cId="3949208488" sldId="338"/>
            <ac:picMk id="8" creationId="{87E08924-7B58-4C90-A0BB-733DDEB02288}"/>
          </ac:picMkLst>
        </pc:picChg>
      </pc:sldChg>
      <pc:sldChg chg="addSp delSp modSp modTransition modAnim modNotesTx">
        <pc:chgData name="Jan Kristiansen" userId="a91fd70066e0f7b6" providerId="LiveId" clId="{05CF27E4-8C92-48C9-9CD4-DF08EB70E2BB}" dt="2019-10-30T18:28:17.898" v="4262" actId="1076"/>
        <pc:sldMkLst>
          <pc:docMk/>
          <pc:sldMk cId="2001866931" sldId="339"/>
        </pc:sldMkLst>
        <pc:spChg chg="add mod">
          <ac:chgData name="Jan Kristiansen" userId="a91fd70066e0f7b6" providerId="LiveId" clId="{05CF27E4-8C92-48C9-9CD4-DF08EB70E2BB}" dt="2019-10-26T14:53:12.989" v="1360" actId="20577"/>
          <ac:spMkLst>
            <pc:docMk/>
            <pc:sldMk cId="2001866931" sldId="339"/>
            <ac:spMk id="7" creationId="{0E7A9FC5-0E4C-4194-B68D-1BEFB8452F51}"/>
          </ac:spMkLst>
        </pc:spChg>
        <pc:spChg chg="mod">
          <ac:chgData name="Jan Kristiansen" userId="a91fd70066e0f7b6" providerId="LiveId" clId="{05CF27E4-8C92-48C9-9CD4-DF08EB70E2BB}" dt="2019-10-26T14:51:20.396" v="1335" actId="20577"/>
          <ac:spMkLst>
            <pc:docMk/>
            <pc:sldMk cId="2001866931" sldId="339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2:25.311" v="970" actId="20577"/>
          <ac:spMkLst>
            <pc:docMk/>
            <pc:sldMk cId="2001866931" sldId="339"/>
            <ac:spMk id="15" creationId="{00000000-0000-0000-0000-000000000000}"/>
          </ac:spMkLst>
        </pc:spChg>
        <pc:spChg chg="del">
          <ac:chgData name="Jan Kristiansen" userId="a91fd70066e0f7b6" providerId="LiveId" clId="{05CF27E4-8C92-48C9-9CD4-DF08EB70E2BB}" dt="2019-10-26T14:37:46.612" v="1172" actId="478"/>
          <ac:spMkLst>
            <pc:docMk/>
            <pc:sldMk cId="2001866931" sldId="339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28:17.898" v="4262" actId="1076"/>
          <ac:picMkLst>
            <pc:docMk/>
            <pc:sldMk cId="2001866931" sldId="339"/>
            <ac:picMk id="8" creationId="{DA8EB318-569A-4DF7-B711-40D73AFC4A79}"/>
          </ac:picMkLst>
        </pc:picChg>
      </pc:sldChg>
      <pc:sldChg chg="addSp delSp modSp modTransition modAnim modNotesTx">
        <pc:chgData name="Jan Kristiansen" userId="a91fd70066e0f7b6" providerId="LiveId" clId="{05CF27E4-8C92-48C9-9CD4-DF08EB70E2BB}" dt="2019-10-30T18:36:09.167" v="4274"/>
        <pc:sldMkLst>
          <pc:docMk/>
          <pc:sldMk cId="3639748657" sldId="340"/>
        </pc:sldMkLst>
        <pc:spChg chg="add mod">
          <ac:chgData name="Jan Kristiansen" userId="a91fd70066e0f7b6" providerId="LiveId" clId="{05CF27E4-8C92-48C9-9CD4-DF08EB70E2BB}" dt="2019-10-26T15:10:40.090" v="1463" actId="6549"/>
          <ac:spMkLst>
            <pc:docMk/>
            <pc:sldMk cId="3639748657" sldId="340"/>
            <ac:spMk id="7" creationId="{A8C7E8C4-800B-4AF9-A464-FCE9C59350E7}"/>
          </ac:spMkLst>
        </pc:spChg>
        <pc:spChg chg="mod">
          <ac:chgData name="Jan Kristiansen" userId="a91fd70066e0f7b6" providerId="LiveId" clId="{05CF27E4-8C92-48C9-9CD4-DF08EB70E2BB}" dt="2019-10-26T14:51:31.833" v="1339" actId="20577"/>
          <ac:spMkLst>
            <pc:docMk/>
            <pc:sldMk cId="3639748657" sldId="340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2:30.725" v="971" actId="20577"/>
          <ac:spMkLst>
            <pc:docMk/>
            <pc:sldMk cId="3639748657" sldId="340"/>
            <ac:spMk id="16" creationId="{00000000-0000-0000-0000-000000000000}"/>
          </ac:spMkLst>
        </pc:spChg>
        <pc:spChg chg="del">
          <ac:chgData name="Jan Kristiansen" userId="a91fd70066e0f7b6" providerId="LiveId" clId="{05CF27E4-8C92-48C9-9CD4-DF08EB70E2BB}" dt="2019-10-26T15:08:51.650" v="1408" actId="478"/>
          <ac:spMkLst>
            <pc:docMk/>
            <pc:sldMk cId="3639748657" sldId="340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36:04.589" v="4272" actId="1076"/>
          <ac:picMkLst>
            <pc:docMk/>
            <pc:sldMk cId="3639748657" sldId="340"/>
            <ac:picMk id="8" creationId="{61C7E580-B6F4-42F6-B39C-6CE6FFEF0ED0}"/>
          </ac:picMkLst>
        </pc:picChg>
      </pc:sldChg>
      <pc:sldChg chg="addSp delSp modSp modTransition modAnim modNotesTx">
        <pc:chgData name="Jan Kristiansen" userId="a91fd70066e0f7b6" providerId="LiveId" clId="{05CF27E4-8C92-48C9-9CD4-DF08EB70E2BB}" dt="2019-10-30T18:40:20.876" v="4283" actId="1076"/>
        <pc:sldMkLst>
          <pc:docMk/>
          <pc:sldMk cId="2590593551" sldId="341"/>
        </pc:sldMkLst>
        <pc:spChg chg="mod">
          <ac:chgData name="Jan Kristiansen" userId="a91fd70066e0f7b6" providerId="LiveId" clId="{05CF27E4-8C92-48C9-9CD4-DF08EB70E2BB}" dt="2019-10-26T14:51:39.535" v="1341" actId="20577"/>
          <ac:spMkLst>
            <pc:docMk/>
            <pc:sldMk cId="2590593551" sldId="341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5:39:56.999" v="1565" actId="20577"/>
          <ac:spMkLst>
            <pc:docMk/>
            <pc:sldMk cId="2590593551" sldId="341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40:20.876" v="4283" actId="1076"/>
          <ac:picMkLst>
            <pc:docMk/>
            <pc:sldMk cId="2590593551" sldId="341"/>
            <ac:picMk id="7" creationId="{16E6FDB9-4242-4779-9575-2F2B37E2A7A6}"/>
          </ac:picMkLst>
        </pc:picChg>
        <pc:cxnChg chg="del">
          <ac:chgData name="Jan Kristiansen" userId="a91fd70066e0f7b6" providerId="LiveId" clId="{05CF27E4-8C92-48C9-9CD4-DF08EB70E2BB}" dt="2019-10-26T15:34:46.104" v="1544" actId="478"/>
          <ac:cxnSpMkLst>
            <pc:docMk/>
            <pc:sldMk cId="2590593551" sldId="341"/>
            <ac:cxnSpMk id="3" creationId="{00000000-0000-0000-0000-000000000000}"/>
          </ac:cxnSpMkLst>
        </pc:cxnChg>
        <pc:cxnChg chg="del">
          <ac:chgData name="Jan Kristiansen" userId="a91fd70066e0f7b6" providerId="LiveId" clId="{05CF27E4-8C92-48C9-9CD4-DF08EB70E2BB}" dt="2019-10-26T15:34:48.627" v="1545" actId="478"/>
          <ac:cxnSpMkLst>
            <pc:docMk/>
            <pc:sldMk cId="2590593551" sldId="341"/>
            <ac:cxnSpMk id="9" creationId="{00000000-0000-0000-0000-000000000000}"/>
          </ac:cxnSpMkLst>
        </pc:cxnChg>
      </pc:sldChg>
      <pc:sldChg chg="addSp modSp modTransition modAnim modNotesTx">
        <pc:chgData name="Jan Kristiansen" userId="a91fd70066e0f7b6" providerId="LiveId" clId="{05CF27E4-8C92-48C9-9CD4-DF08EB70E2BB}" dt="2019-10-30T18:46:25.551" v="4295" actId="1076"/>
        <pc:sldMkLst>
          <pc:docMk/>
          <pc:sldMk cId="237090958" sldId="342"/>
        </pc:sldMkLst>
        <pc:spChg chg="mod">
          <ac:chgData name="Jan Kristiansen" userId="a91fd70066e0f7b6" providerId="LiveId" clId="{05CF27E4-8C92-48C9-9CD4-DF08EB70E2BB}" dt="2019-10-26T14:51:46.066" v="1343" actId="20577"/>
          <ac:spMkLst>
            <pc:docMk/>
            <pc:sldMk cId="237090958" sldId="342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6:42:01.614" v="2067" actId="6549"/>
          <ac:spMkLst>
            <pc:docMk/>
            <pc:sldMk cId="237090958" sldId="342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46:25.551" v="4295" actId="1076"/>
          <ac:picMkLst>
            <pc:docMk/>
            <pc:sldMk cId="237090958" sldId="342"/>
            <ac:picMk id="7" creationId="{D4770D1A-D0DD-4311-9C88-F973A46F2086}"/>
          </ac:picMkLst>
        </pc:picChg>
      </pc:sldChg>
      <pc:sldChg chg="addSp delSp modSp modTransition modAnim modNotesTx">
        <pc:chgData name="Jan Kristiansen" userId="a91fd70066e0f7b6" providerId="LiveId" clId="{05CF27E4-8C92-48C9-9CD4-DF08EB70E2BB}" dt="2019-10-30T18:51:59.385" v="4304" actId="1076"/>
        <pc:sldMkLst>
          <pc:docMk/>
          <pc:sldMk cId="3347170313" sldId="343"/>
        </pc:sldMkLst>
        <pc:spChg chg="del">
          <ac:chgData name="Jan Kristiansen" userId="a91fd70066e0f7b6" providerId="LiveId" clId="{05CF27E4-8C92-48C9-9CD4-DF08EB70E2BB}" dt="2019-10-26T16:18:49.840" v="1731" actId="478"/>
          <ac:spMkLst>
            <pc:docMk/>
            <pc:sldMk cId="3347170313" sldId="343"/>
            <ac:spMk id="7" creationId="{00000000-0000-0000-0000-000000000000}"/>
          </ac:spMkLst>
        </pc:spChg>
        <pc:spChg chg="add mod">
          <ac:chgData name="Jan Kristiansen" userId="a91fd70066e0f7b6" providerId="LiveId" clId="{05CF27E4-8C92-48C9-9CD4-DF08EB70E2BB}" dt="2019-10-26T16:42:26.372" v="2070" actId="6549"/>
          <ac:spMkLst>
            <pc:docMk/>
            <pc:sldMk cId="3347170313" sldId="343"/>
            <ac:spMk id="8" creationId="{6AC1BEE7-E2FE-4252-B48A-2AE50538F570}"/>
          </ac:spMkLst>
        </pc:spChg>
        <pc:spChg chg="mod">
          <ac:chgData name="Jan Kristiansen" userId="a91fd70066e0f7b6" providerId="LiveId" clId="{05CF27E4-8C92-48C9-9CD4-DF08EB70E2BB}" dt="2019-10-26T14:51:54.378" v="1345" actId="20577"/>
          <ac:spMkLst>
            <pc:docMk/>
            <pc:sldMk cId="3347170313" sldId="343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2:53.629" v="973" actId="20577"/>
          <ac:spMkLst>
            <pc:docMk/>
            <pc:sldMk cId="3347170313" sldId="343"/>
            <ac:spMk id="15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51:59.385" v="4304" actId="1076"/>
          <ac:picMkLst>
            <pc:docMk/>
            <pc:sldMk cId="3347170313" sldId="343"/>
            <ac:picMk id="7" creationId="{4B476A02-79A9-4BBB-A2F8-F33F5F7E9E45}"/>
          </ac:picMkLst>
        </pc:picChg>
      </pc:sldChg>
      <pc:sldChg chg="addSp delSp modSp modTransition modAnim modNotesTx">
        <pc:chgData name="Jan Kristiansen" userId="a91fd70066e0f7b6" providerId="LiveId" clId="{05CF27E4-8C92-48C9-9CD4-DF08EB70E2BB}" dt="2019-10-30T18:57:28.183" v="4313" actId="1076"/>
        <pc:sldMkLst>
          <pc:docMk/>
          <pc:sldMk cId="1973878572" sldId="344"/>
        </pc:sldMkLst>
        <pc:spChg chg="del">
          <ac:chgData name="Jan Kristiansen" userId="a91fd70066e0f7b6" providerId="LiveId" clId="{05CF27E4-8C92-48C9-9CD4-DF08EB70E2BB}" dt="2019-10-26T16:25:15.238" v="1784" actId="478"/>
          <ac:spMkLst>
            <pc:docMk/>
            <pc:sldMk cId="1973878572" sldId="344"/>
            <ac:spMk id="7" creationId="{00000000-0000-0000-0000-000000000000}"/>
          </ac:spMkLst>
        </pc:spChg>
        <pc:spChg chg="add mod">
          <ac:chgData name="Jan Kristiansen" userId="a91fd70066e0f7b6" providerId="LiveId" clId="{05CF27E4-8C92-48C9-9CD4-DF08EB70E2BB}" dt="2019-10-26T16:43:57.981" v="2076" actId="20577"/>
          <ac:spMkLst>
            <pc:docMk/>
            <pc:sldMk cId="1973878572" sldId="344"/>
            <ac:spMk id="8" creationId="{94BD4C4E-2A67-4336-B8F2-D74FD3438740}"/>
          </ac:spMkLst>
        </pc:spChg>
        <pc:spChg chg="mod">
          <ac:chgData name="Jan Kristiansen" userId="a91fd70066e0f7b6" providerId="LiveId" clId="{05CF27E4-8C92-48C9-9CD4-DF08EB70E2BB}" dt="2019-10-26T14:52:00.190" v="1347" actId="20577"/>
          <ac:spMkLst>
            <pc:docMk/>
            <pc:sldMk cId="1973878572" sldId="344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3:03.519" v="974" actId="20577"/>
          <ac:spMkLst>
            <pc:docMk/>
            <pc:sldMk cId="1973878572" sldId="344"/>
            <ac:spMk id="16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57:28.183" v="4313" actId="1076"/>
          <ac:picMkLst>
            <pc:docMk/>
            <pc:sldMk cId="1973878572" sldId="344"/>
            <ac:picMk id="7" creationId="{0BE393DF-F07D-4E12-97D4-AC57E85C6AC8}"/>
          </ac:picMkLst>
        </pc:picChg>
      </pc:sldChg>
      <pc:sldChg chg="addSp delSp modSp modTransition modAnim modNotesTx">
        <pc:chgData name="Jan Kristiansen" userId="a91fd70066e0f7b6" providerId="LiveId" clId="{05CF27E4-8C92-48C9-9CD4-DF08EB70E2BB}" dt="2019-10-30T19:11:24.329" v="4334" actId="1076"/>
        <pc:sldMkLst>
          <pc:docMk/>
          <pc:sldMk cId="762888276" sldId="345"/>
        </pc:sldMkLst>
        <pc:spChg chg="add mod">
          <ac:chgData name="Jan Kristiansen" userId="a91fd70066e0f7b6" providerId="LiveId" clId="{05CF27E4-8C92-48C9-9CD4-DF08EB70E2BB}" dt="2019-10-26T17:14:07.648" v="2575" actId="20577"/>
          <ac:spMkLst>
            <pc:docMk/>
            <pc:sldMk cId="762888276" sldId="345"/>
            <ac:spMk id="9" creationId="{9FBACC37-B1DD-44B5-AA46-65755C31A427}"/>
          </ac:spMkLst>
        </pc:spChg>
        <pc:spChg chg="mod">
          <ac:chgData name="Jan Kristiansen" userId="a91fd70066e0f7b6" providerId="LiveId" clId="{05CF27E4-8C92-48C9-9CD4-DF08EB70E2BB}" dt="2019-10-26T14:52:06.252" v="1349" actId="20577"/>
          <ac:spMkLst>
            <pc:docMk/>
            <pc:sldMk cId="762888276" sldId="345"/>
            <ac:spMk id="14" creationId="{00000000-0000-0000-0000-000000000000}"/>
          </ac:spMkLst>
        </pc:spChg>
        <pc:spChg chg="del mod">
          <ac:chgData name="Jan Kristiansen" userId="a91fd70066e0f7b6" providerId="LiveId" clId="{05CF27E4-8C92-48C9-9CD4-DF08EB70E2BB}" dt="2019-10-26T17:12:06.723" v="2499" actId="478"/>
          <ac:spMkLst>
            <pc:docMk/>
            <pc:sldMk cId="762888276" sldId="345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9:11:24.329" v="4334" actId="1076"/>
          <ac:picMkLst>
            <pc:docMk/>
            <pc:sldMk cId="762888276" sldId="345"/>
            <ac:picMk id="7" creationId="{F5CDE453-4357-4BBC-8DAA-F00641D33BE5}"/>
          </ac:picMkLst>
        </pc:picChg>
        <pc:cxnChg chg="del">
          <ac:chgData name="Jan Kristiansen" userId="a91fd70066e0f7b6" providerId="LiveId" clId="{05CF27E4-8C92-48C9-9CD4-DF08EB70E2BB}" dt="2019-10-26T17:03:17.508" v="2387" actId="478"/>
          <ac:cxnSpMkLst>
            <pc:docMk/>
            <pc:sldMk cId="762888276" sldId="345"/>
            <ac:cxnSpMk id="7" creationId="{00000000-0000-0000-0000-000000000000}"/>
          </ac:cxnSpMkLst>
        </pc:cxnChg>
        <pc:cxnChg chg="del">
          <ac:chgData name="Jan Kristiansen" userId="a91fd70066e0f7b6" providerId="LiveId" clId="{05CF27E4-8C92-48C9-9CD4-DF08EB70E2BB}" dt="2019-10-26T17:03:13.993" v="2386" actId="478"/>
          <ac:cxnSpMkLst>
            <pc:docMk/>
            <pc:sldMk cId="762888276" sldId="345"/>
            <ac:cxnSpMk id="8" creationId="{00000000-0000-0000-0000-000000000000}"/>
          </ac:cxnSpMkLst>
        </pc:cxnChg>
        <pc:cxnChg chg="add del">
          <ac:chgData name="Jan Kristiansen" userId="a91fd70066e0f7b6" providerId="LiveId" clId="{05CF27E4-8C92-48C9-9CD4-DF08EB70E2BB}" dt="2019-10-26T17:15:25.984" v="2584" actId="478"/>
          <ac:cxnSpMkLst>
            <pc:docMk/>
            <pc:sldMk cId="762888276" sldId="345"/>
            <ac:cxnSpMk id="10" creationId="{39157E8D-1597-4956-B326-FF3DEB6B17E8}"/>
          </ac:cxnSpMkLst>
        </pc:cxnChg>
        <pc:cxnChg chg="add del">
          <ac:chgData name="Jan Kristiansen" userId="a91fd70066e0f7b6" providerId="LiveId" clId="{05CF27E4-8C92-48C9-9CD4-DF08EB70E2BB}" dt="2019-10-26T17:15:28.296" v="2585" actId="478"/>
          <ac:cxnSpMkLst>
            <pc:docMk/>
            <pc:sldMk cId="762888276" sldId="345"/>
            <ac:cxnSpMk id="11" creationId="{DAE989B9-B907-4D90-AC0A-45CEE7C84A67}"/>
          </ac:cxnSpMkLst>
        </pc:cxnChg>
      </pc:sldChg>
      <pc:sldChg chg="addSp delSp modSp modTransition modAnim modNotes modNotesTx">
        <pc:chgData name="Jan Kristiansen" userId="a91fd70066e0f7b6" providerId="LiveId" clId="{05CF27E4-8C92-48C9-9CD4-DF08EB70E2BB}" dt="2019-10-30T19:16:51.089" v="4343" actId="1076"/>
        <pc:sldMkLst>
          <pc:docMk/>
          <pc:sldMk cId="3616434442" sldId="347"/>
        </pc:sldMkLst>
        <pc:spChg chg="add mod">
          <ac:chgData name="Jan Kristiansen" userId="a91fd70066e0f7b6" providerId="LiveId" clId="{05CF27E4-8C92-48C9-9CD4-DF08EB70E2BB}" dt="2019-10-26T18:59:23.133" v="4104" actId="6549"/>
          <ac:spMkLst>
            <pc:docMk/>
            <pc:sldMk cId="3616434442" sldId="347"/>
            <ac:spMk id="7" creationId="{4F41CE55-8E9D-4141-BE3A-3CC6B47D47FE}"/>
          </ac:spMkLst>
        </pc:spChg>
        <pc:spChg chg="mod">
          <ac:chgData name="Jan Kristiansen" userId="a91fd70066e0f7b6" providerId="LiveId" clId="{05CF27E4-8C92-48C9-9CD4-DF08EB70E2BB}" dt="2019-10-26T14:52:13.298" v="1351" actId="20577"/>
          <ac:spMkLst>
            <pc:docMk/>
            <pc:sldMk cId="3616434442" sldId="347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3:17.190" v="976" actId="20577"/>
          <ac:spMkLst>
            <pc:docMk/>
            <pc:sldMk cId="3616434442" sldId="347"/>
            <ac:spMk id="16" creationId="{00000000-0000-0000-0000-000000000000}"/>
          </ac:spMkLst>
        </pc:spChg>
        <pc:spChg chg="del">
          <ac:chgData name="Jan Kristiansen" userId="a91fd70066e0f7b6" providerId="LiveId" clId="{05CF27E4-8C92-48C9-9CD4-DF08EB70E2BB}" dt="2019-10-26T17:45:23.256" v="3537" actId="478"/>
          <ac:spMkLst>
            <pc:docMk/>
            <pc:sldMk cId="3616434442" sldId="347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9:16:51.089" v="4343" actId="1076"/>
          <ac:picMkLst>
            <pc:docMk/>
            <pc:sldMk cId="3616434442" sldId="347"/>
            <ac:picMk id="8" creationId="{3F2BEC79-AD86-45A3-BBB2-E57859AA89D2}"/>
          </ac:picMkLst>
        </pc:picChg>
      </pc:sldChg>
      <pc:sldChg chg="addSp delSp modSp modTransition modAnim modNotes modNotesTx">
        <pc:chgData name="Jan Kristiansen" userId="a91fd70066e0f7b6" providerId="LiveId" clId="{05CF27E4-8C92-48C9-9CD4-DF08EB70E2BB}" dt="2019-10-30T19:26:46.769" v="4358" actId="1076"/>
        <pc:sldMkLst>
          <pc:docMk/>
          <pc:sldMk cId="1929158861" sldId="348"/>
        </pc:sldMkLst>
        <pc:spChg chg="add mod">
          <ac:chgData name="Jan Kristiansen" userId="a91fd70066e0f7b6" providerId="LiveId" clId="{05CF27E4-8C92-48C9-9CD4-DF08EB70E2BB}" dt="2019-10-26T18:26:56.530" v="3951" actId="6549"/>
          <ac:spMkLst>
            <pc:docMk/>
            <pc:sldMk cId="1929158861" sldId="348"/>
            <ac:spMk id="7" creationId="{C63B723A-0895-4644-988D-607E8AEEE7F9}"/>
          </ac:spMkLst>
        </pc:spChg>
        <pc:spChg chg="mod">
          <ac:chgData name="Jan Kristiansen" userId="a91fd70066e0f7b6" providerId="LiveId" clId="{05CF27E4-8C92-48C9-9CD4-DF08EB70E2BB}" dt="2019-10-26T14:52:20.016" v="1353" actId="20577"/>
          <ac:spMkLst>
            <pc:docMk/>
            <pc:sldMk cId="1929158861" sldId="348"/>
            <ac:spMk id="14" creationId="{00000000-0000-0000-0000-000000000000}"/>
          </ac:spMkLst>
        </pc:spChg>
        <pc:spChg chg="del">
          <ac:chgData name="Jan Kristiansen" userId="a91fd70066e0f7b6" providerId="LiveId" clId="{05CF27E4-8C92-48C9-9CD4-DF08EB70E2BB}" dt="2019-10-26T18:09:37.502" v="3659" actId="478"/>
          <ac:spMkLst>
            <pc:docMk/>
            <pc:sldMk cId="1929158861" sldId="348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9:26:46.769" v="4358" actId="1076"/>
          <ac:picMkLst>
            <pc:docMk/>
            <pc:sldMk cId="1929158861" sldId="348"/>
            <ac:picMk id="8" creationId="{D394907B-F021-48D1-9C51-78B82CFEC126}"/>
          </ac:picMkLst>
        </pc:picChg>
      </pc:sldChg>
      <pc:sldChg chg="addSp modSp modTransition modAnim modNotesTx">
        <pc:chgData name="Jan Kristiansen" userId="a91fd70066e0f7b6" providerId="LiveId" clId="{05CF27E4-8C92-48C9-9CD4-DF08EB70E2BB}" dt="2019-10-30T17:54:11.051" v="4214" actId="1076"/>
        <pc:sldMkLst>
          <pc:docMk/>
          <pc:sldMk cId="831817573" sldId="350"/>
        </pc:sldMkLst>
        <pc:spChg chg="mod">
          <ac:chgData name="Jan Kristiansen" userId="a91fd70066e0f7b6" providerId="LiveId" clId="{05CF27E4-8C92-48C9-9CD4-DF08EB70E2BB}" dt="2019-10-26T13:40:30.240" v="154" actId="6549"/>
          <ac:spMkLst>
            <pc:docMk/>
            <pc:sldMk cId="831817573" sldId="350"/>
            <ac:spMk id="7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48:59.910" v="1291" actId="20577"/>
          <ac:spMkLst>
            <pc:docMk/>
            <pc:sldMk cId="831817573" sldId="350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7:54:11.051" v="4214" actId="1076"/>
          <ac:picMkLst>
            <pc:docMk/>
            <pc:sldMk cId="831817573" sldId="350"/>
            <ac:picMk id="8" creationId="{AB764117-8FA8-49BB-9467-A3258C84EFB0}"/>
          </ac:picMkLst>
        </pc:picChg>
      </pc:sldChg>
      <pc:sldChg chg="modSp del modNotes modNotesTx">
        <pc:chgData name="Jan Kristiansen" userId="a91fd70066e0f7b6" providerId="LiveId" clId="{05CF27E4-8C92-48C9-9CD4-DF08EB70E2BB}" dt="2019-10-26T18:33:03.011" v="3967" actId="2696"/>
        <pc:sldMkLst>
          <pc:docMk/>
          <pc:sldMk cId="403133497" sldId="351"/>
        </pc:sldMkLst>
        <pc:spChg chg="mod">
          <ac:chgData name="Jan Kristiansen" userId="a91fd70066e0f7b6" providerId="LiveId" clId="{05CF27E4-8C92-48C9-9CD4-DF08EB70E2BB}" dt="2019-10-26T14:52:25.970" v="1355" actId="20577"/>
          <ac:spMkLst>
            <pc:docMk/>
            <pc:sldMk cId="403133497" sldId="351"/>
            <ac:spMk id="14" creationId="{00000000-0000-0000-0000-000000000000}"/>
          </ac:spMkLst>
        </pc:spChg>
      </pc:sldChg>
      <pc:sldChg chg="addSp modSp add modTransition modAnim modNotesTx">
        <pc:chgData name="Jan Kristiansen" userId="a91fd70066e0f7b6" providerId="LiveId" clId="{05CF27E4-8C92-48C9-9CD4-DF08EB70E2BB}" dt="2019-10-30T17:56:00.194" v="4217" actId="1076"/>
        <pc:sldMkLst>
          <pc:docMk/>
          <pc:sldMk cId="1958604531" sldId="352"/>
        </pc:sldMkLst>
        <pc:spChg chg="mod">
          <ac:chgData name="Jan Kristiansen" userId="a91fd70066e0f7b6" providerId="LiveId" clId="{05CF27E4-8C92-48C9-9CD4-DF08EB70E2BB}" dt="2019-10-26T13:41:48.738" v="159" actId="6549"/>
          <ac:spMkLst>
            <pc:docMk/>
            <pc:sldMk cId="1958604531" sldId="352"/>
            <ac:spMk id="7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49:06.663" v="1293" actId="20577"/>
          <ac:spMkLst>
            <pc:docMk/>
            <pc:sldMk cId="1958604531" sldId="352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7:56:00.194" v="4217" actId="1076"/>
          <ac:picMkLst>
            <pc:docMk/>
            <pc:sldMk cId="1958604531" sldId="352"/>
            <ac:picMk id="8" creationId="{54F49E2A-CE8A-4DBC-8837-6646087A91B9}"/>
          </ac:picMkLst>
        </pc:picChg>
      </pc:sldChg>
      <pc:sldChg chg="add del">
        <pc:chgData name="Jan Kristiansen" userId="a91fd70066e0f7b6" providerId="LiveId" clId="{05CF27E4-8C92-48C9-9CD4-DF08EB70E2BB}" dt="2019-10-26T13:40:14.913" v="149" actId="2696"/>
        <pc:sldMkLst>
          <pc:docMk/>
          <pc:sldMk cId="2305374495" sldId="352"/>
        </pc:sldMkLst>
      </pc:sldChg>
      <pc:sldChg chg="addSp modSp add modTransition modAnim modNotesTx">
        <pc:chgData name="Jan Kristiansen" userId="a91fd70066e0f7b6" providerId="LiveId" clId="{05CF27E4-8C92-48C9-9CD4-DF08EB70E2BB}" dt="2019-10-30T17:57:58.792" v="4220" actId="1076"/>
        <pc:sldMkLst>
          <pc:docMk/>
          <pc:sldMk cId="1639770418" sldId="353"/>
        </pc:sldMkLst>
        <pc:spChg chg="mod">
          <ac:chgData name="Jan Kristiansen" userId="a91fd70066e0f7b6" providerId="LiveId" clId="{05CF27E4-8C92-48C9-9CD4-DF08EB70E2BB}" dt="2019-10-26T13:42:45.188" v="163" actId="6549"/>
          <ac:spMkLst>
            <pc:docMk/>
            <pc:sldMk cId="1639770418" sldId="353"/>
            <ac:spMk id="7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49:17.505" v="1295" actId="20577"/>
          <ac:spMkLst>
            <pc:docMk/>
            <pc:sldMk cId="1639770418" sldId="353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7:57:58.792" v="4220" actId="1076"/>
          <ac:picMkLst>
            <pc:docMk/>
            <pc:sldMk cId="1639770418" sldId="353"/>
            <ac:picMk id="8" creationId="{6A48581A-6803-4401-B809-F52D3F8AAF48}"/>
          </ac:picMkLst>
        </pc:picChg>
      </pc:sldChg>
      <pc:sldChg chg="add del">
        <pc:chgData name="Jan Kristiansen" userId="a91fd70066e0f7b6" providerId="LiveId" clId="{05CF27E4-8C92-48C9-9CD4-DF08EB70E2BB}" dt="2019-10-26T13:40:15.959" v="150" actId="2696"/>
        <pc:sldMkLst>
          <pc:docMk/>
          <pc:sldMk cId="3589197137" sldId="353"/>
        </pc:sldMkLst>
      </pc:sldChg>
      <pc:sldChg chg="addSp modSp add modTransition modAnim modNotesTx">
        <pc:chgData name="Jan Kristiansen" userId="a91fd70066e0f7b6" providerId="LiveId" clId="{05CF27E4-8C92-48C9-9CD4-DF08EB70E2BB}" dt="2019-10-30T18:01:46.435" v="4226" actId="1076"/>
        <pc:sldMkLst>
          <pc:docMk/>
          <pc:sldMk cId="445330286" sldId="354"/>
        </pc:sldMkLst>
        <pc:spChg chg="mod">
          <ac:chgData name="Jan Kristiansen" userId="a91fd70066e0f7b6" providerId="LiveId" clId="{05CF27E4-8C92-48C9-9CD4-DF08EB70E2BB}" dt="2019-10-26T13:45:47.583" v="253" actId="20577"/>
          <ac:spMkLst>
            <pc:docMk/>
            <pc:sldMk cId="445330286" sldId="354"/>
            <ac:spMk id="7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49:31.754" v="1299" actId="20577"/>
          <ac:spMkLst>
            <pc:docMk/>
            <pc:sldMk cId="445330286" sldId="354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01:46.435" v="4226" actId="1076"/>
          <ac:picMkLst>
            <pc:docMk/>
            <pc:sldMk cId="445330286" sldId="354"/>
            <ac:picMk id="8" creationId="{CC84A043-F474-4CA1-BDC6-DB30B6947BD0}"/>
          </ac:picMkLst>
        </pc:picChg>
      </pc:sldChg>
      <pc:sldChg chg="add del">
        <pc:chgData name="Jan Kristiansen" userId="a91fd70066e0f7b6" providerId="LiveId" clId="{05CF27E4-8C92-48C9-9CD4-DF08EB70E2BB}" dt="2019-10-26T13:40:13.756" v="148" actId="2696"/>
        <pc:sldMkLst>
          <pc:docMk/>
          <pc:sldMk cId="668286500" sldId="354"/>
        </pc:sldMkLst>
      </pc:sldChg>
      <pc:sldChg chg="addSp modSp add modTransition modAnim modNotesTx">
        <pc:chgData name="Jan Kristiansen" userId="a91fd70066e0f7b6" providerId="LiveId" clId="{05CF27E4-8C92-48C9-9CD4-DF08EB70E2BB}" dt="2019-10-30T17:59:40.595" v="4223" actId="1076"/>
        <pc:sldMkLst>
          <pc:docMk/>
          <pc:sldMk cId="3409121529" sldId="355"/>
        </pc:sldMkLst>
        <pc:spChg chg="mod">
          <ac:chgData name="Jan Kristiansen" userId="a91fd70066e0f7b6" providerId="LiveId" clId="{05CF27E4-8C92-48C9-9CD4-DF08EB70E2BB}" dt="2019-10-26T14:49:24.848" v="1297" actId="20577"/>
          <ac:spMkLst>
            <pc:docMk/>
            <pc:sldMk cId="3409121529" sldId="355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7:59:40.595" v="4223" actId="1076"/>
          <ac:picMkLst>
            <pc:docMk/>
            <pc:sldMk cId="3409121529" sldId="355"/>
            <ac:picMk id="8" creationId="{8AA1B875-F84D-4732-9DEF-37DC4044B6A8}"/>
          </ac:picMkLst>
        </pc:picChg>
      </pc:sldChg>
      <pc:sldChg chg="add del">
        <pc:chgData name="Jan Kristiansen" userId="a91fd70066e0f7b6" providerId="LiveId" clId="{05CF27E4-8C92-48C9-9CD4-DF08EB70E2BB}" dt="2019-10-26T13:48:04.910" v="259" actId="2696"/>
        <pc:sldMkLst>
          <pc:docMk/>
          <pc:sldMk cId="988169233" sldId="356"/>
        </pc:sldMkLst>
      </pc:sldChg>
      <pc:sldChg chg="add del modNotes">
        <pc:chgData name="Jan Kristiansen" userId="a91fd70066e0f7b6" providerId="LiveId" clId="{05CF27E4-8C92-48C9-9CD4-DF08EB70E2BB}" dt="2019-10-26T13:59:51.756" v="491" actId="2696"/>
        <pc:sldMkLst>
          <pc:docMk/>
          <pc:sldMk cId="2644315587" sldId="356"/>
        </pc:sldMkLst>
      </pc:sldChg>
      <pc:sldChg chg="addSp modSp add modTransition modAnim modNotes modNotesTx">
        <pc:chgData name="Jan Kristiansen" userId="a91fd70066e0f7b6" providerId="LiveId" clId="{05CF27E4-8C92-48C9-9CD4-DF08EB70E2BB}" dt="2019-10-30T18:08:40.480" v="4235"/>
        <pc:sldMkLst>
          <pc:docMk/>
          <pc:sldMk cId="248788026" sldId="357"/>
        </pc:sldMkLst>
        <pc:spChg chg="mod">
          <ac:chgData name="Jan Kristiansen" userId="a91fd70066e0f7b6" providerId="LiveId" clId="{05CF27E4-8C92-48C9-9CD4-DF08EB70E2BB}" dt="2019-10-26T18:41:24.997" v="4080" actId="15"/>
          <ac:spMkLst>
            <pc:docMk/>
            <pc:sldMk cId="248788026" sldId="357"/>
            <ac:spMk id="8" creationId="{C4AE995B-B72A-4B33-9630-94EAF909A15E}"/>
          </ac:spMkLst>
        </pc:spChg>
        <pc:spChg chg="mod">
          <ac:chgData name="Jan Kristiansen" userId="a91fd70066e0f7b6" providerId="LiveId" clId="{05CF27E4-8C92-48C9-9CD4-DF08EB70E2BB}" dt="2019-10-26T14:49:51.549" v="1305" actId="20577"/>
          <ac:spMkLst>
            <pc:docMk/>
            <pc:sldMk cId="248788026" sldId="357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08:35.749" v="4233" actId="1076"/>
          <ac:picMkLst>
            <pc:docMk/>
            <pc:sldMk cId="248788026" sldId="357"/>
            <ac:picMk id="7" creationId="{6EE6AEE6-8F7C-4684-802F-6A3F930FC103}"/>
          </ac:picMkLst>
        </pc:picChg>
      </pc:sldChg>
      <pc:sldChg chg="add del">
        <pc:chgData name="Jan Kristiansen" userId="a91fd70066e0f7b6" providerId="LiveId" clId="{05CF27E4-8C92-48C9-9CD4-DF08EB70E2BB}" dt="2019-10-26T14:14:37.752" v="848" actId="2696"/>
        <pc:sldMkLst>
          <pc:docMk/>
          <pc:sldMk cId="2531376472" sldId="358"/>
        </pc:sldMkLst>
      </pc:sldChg>
      <pc:sldChg chg="addSp modSp add ord modTransition modAnim modNotesTx">
        <pc:chgData name="Jan Kristiansen" userId="a91fd70066e0f7b6" providerId="LiveId" clId="{05CF27E4-8C92-48C9-9CD4-DF08EB70E2BB}" dt="2019-10-30T18:06:39.119" v="4232"/>
        <pc:sldMkLst>
          <pc:docMk/>
          <pc:sldMk cId="521414405" sldId="359"/>
        </pc:sldMkLst>
        <pc:spChg chg="mod">
          <ac:chgData name="Jan Kristiansen" userId="a91fd70066e0f7b6" providerId="LiveId" clId="{05CF27E4-8C92-48C9-9CD4-DF08EB70E2BB}" dt="2019-10-26T14:49:44.894" v="1303" actId="20577"/>
          <ac:spMkLst>
            <pc:docMk/>
            <pc:sldMk cId="521414405" sldId="359"/>
            <ac:spMk id="2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06:33.325" v="4230" actId="1076"/>
          <ac:picMkLst>
            <pc:docMk/>
            <pc:sldMk cId="521414405" sldId="359"/>
            <ac:picMk id="7" creationId="{CAC2817A-EF13-466A-88F9-4C24DFEE8126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10:07.290" v="4238" actId="1076"/>
        <pc:sldMkLst>
          <pc:docMk/>
          <pc:sldMk cId="3270335356" sldId="360"/>
        </pc:sldMkLst>
        <pc:spChg chg="mod">
          <ac:chgData name="Jan Kristiansen" userId="a91fd70066e0f7b6" providerId="LiveId" clId="{05CF27E4-8C92-48C9-9CD4-DF08EB70E2BB}" dt="2019-10-26T14:12:55.300" v="834" actId="6549"/>
          <ac:spMkLst>
            <pc:docMk/>
            <pc:sldMk cId="3270335356" sldId="360"/>
            <ac:spMk id="7" creationId="{DCAC77D3-1124-40F3-AB2B-7BB42722F0D0}"/>
          </ac:spMkLst>
        </pc:spChg>
        <pc:spChg chg="mod">
          <ac:chgData name="Jan Kristiansen" userId="a91fd70066e0f7b6" providerId="LiveId" clId="{05CF27E4-8C92-48C9-9CD4-DF08EB70E2BB}" dt="2019-10-26T14:50:03.720" v="1309" actId="20577"/>
          <ac:spMkLst>
            <pc:docMk/>
            <pc:sldMk cId="3270335356" sldId="360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19:54.670" v="955" actId="20577"/>
          <ac:spMkLst>
            <pc:docMk/>
            <pc:sldMk cId="3270335356" sldId="360"/>
            <ac:spMk id="15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19:57.373" v="956" actId="20577"/>
          <ac:spMkLst>
            <pc:docMk/>
            <pc:sldMk cId="3270335356" sldId="360"/>
            <ac:spMk id="16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10:07.290" v="4238" actId="1076"/>
          <ac:picMkLst>
            <pc:docMk/>
            <pc:sldMk cId="3270335356" sldId="360"/>
            <ac:picMk id="8" creationId="{7FA43624-55B1-4D69-AAC4-C9C2D701797B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11:51.244" v="4241" actId="1076"/>
        <pc:sldMkLst>
          <pc:docMk/>
          <pc:sldMk cId="1997787599" sldId="361"/>
        </pc:sldMkLst>
        <pc:spChg chg="mod">
          <ac:chgData name="Jan Kristiansen" userId="a91fd70066e0f7b6" providerId="LiveId" clId="{05CF27E4-8C92-48C9-9CD4-DF08EB70E2BB}" dt="2019-10-26T14:13:01.628" v="835" actId="6549"/>
          <ac:spMkLst>
            <pc:docMk/>
            <pc:sldMk cId="1997787599" sldId="361"/>
            <ac:spMk id="7" creationId="{DCAC77D3-1124-40F3-AB2B-7BB42722F0D0}"/>
          </ac:spMkLst>
        </pc:spChg>
        <pc:spChg chg="mod">
          <ac:chgData name="Jan Kristiansen" userId="a91fd70066e0f7b6" providerId="LiveId" clId="{05CF27E4-8C92-48C9-9CD4-DF08EB70E2BB}" dt="2019-10-26T14:50:10.970" v="1311" actId="20577"/>
          <ac:spMkLst>
            <pc:docMk/>
            <pc:sldMk cId="1997787599" sldId="361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0:20.809" v="958" actId="20577"/>
          <ac:spMkLst>
            <pc:docMk/>
            <pc:sldMk cId="1997787599" sldId="361"/>
            <ac:spMk id="15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0:24.700" v="959" actId="20577"/>
          <ac:spMkLst>
            <pc:docMk/>
            <pc:sldMk cId="1997787599" sldId="361"/>
            <ac:spMk id="16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11:51.244" v="4241" actId="1076"/>
          <ac:picMkLst>
            <pc:docMk/>
            <pc:sldMk cId="1997787599" sldId="361"/>
            <ac:picMk id="8" creationId="{EA8031AA-317D-47DD-BD6F-312907AC0F44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14:22.238" v="4244"/>
        <pc:sldMkLst>
          <pc:docMk/>
          <pc:sldMk cId="3386316308" sldId="362"/>
        </pc:sldMkLst>
        <pc:spChg chg="mod">
          <ac:chgData name="Jan Kristiansen" userId="a91fd70066e0f7b6" providerId="LiveId" clId="{05CF27E4-8C92-48C9-9CD4-DF08EB70E2BB}" dt="2019-10-26T14:13:24.376" v="838" actId="6549"/>
          <ac:spMkLst>
            <pc:docMk/>
            <pc:sldMk cId="3386316308" sldId="362"/>
            <ac:spMk id="7" creationId="{DCAC77D3-1124-40F3-AB2B-7BB42722F0D0}"/>
          </ac:spMkLst>
        </pc:spChg>
        <pc:spChg chg="mod">
          <ac:chgData name="Jan Kristiansen" userId="a91fd70066e0f7b6" providerId="LiveId" clId="{05CF27E4-8C92-48C9-9CD4-DF08EB70E2BB}" dt="2019-10-26T14:50:18.188" v="1313" actId="20577"/>
          <ac:spMkLst>
            <pc:docMk/>
            <pc:sldMk cId="3386316308" sldId="362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0:38.105" v="961" actId="20577"/>
          <ac:spMkLst>
            <pc:docMk/>
            <pc:sldMk cId="3386316308" sldId="362"/>
            <ac:spMk id="15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0:43.832" v="962" actId="6549"/>
          <ac:spMkLst>
            <pc:docMk/>
            <pc:sldMk cId="3386316308" sldId="362"/>
            <ac:spMk id="16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14:17.828" v="4242" actId="1076"/>
          <ac:picMkLst>
            <pc:docMk/>
            <pc:sldMk cId="3386316308" sldId="362"/>
            <ac:picMk id="8" creationId="{2325ABD1-9D42-4F75-8F04-BF1BDDD12509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17:23.265" v="4247" actId="1076"/>
        <pc:sldMkLst>
          <pc:docMk/>
          <pc:sldMk cId="618755736" sldId="363"/>
        </pc:sldMkLst>
        <pc:spChg chg="mod">
          <ac:chgData name="Jan Kristiansen" userId="a91fd70066e0f7b6" providerId="LiveId" clId="{05CF27E4-8C92-48C9-9CD4-DF08EB70E2BB}" dt="2019-10-26T14:13:36.907" v="840" actId="6549"/>
          <ac:spMkLst>
            <pc:docMk/>
            <pc:sldMk cId="618755736" sldId="363"/>
            <ac:spMk id="7" creationId="{DCAC77D3-1124-40F3-AB2B-7BB42722F0D0}"/>
          </ac:spMkLst>
        </pc:spChg>
        <pc:spChg chg="mod">
          <ac:chgData name="Jan Kristiansen" userId="a91fd70066e0f7b6" providerId="LiveId" clId="{05CF27E4-8C92-48C9-9CD4-DF08EB70E2BB}" dt="2019-10-26T14:50:25.234" v="1315" actId="20577"/>
          <ac:spMkLst>
            <pc:docMk/>
            <pc:sldMk cId="618755736" sldId="363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0:57.626" v="964" actId="20577"/>
          <ac:spMkLst>
            <pc:docMk/>
            <pc:sldMk cId="618755736" sldId="363"/>
            <ac:spMk id="15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1:18.295" v="965" actId="20577"/>
          <ac:spMkLst>
            <pc:docMk/>
            <pc:sldMk cId="618755736" sldId="363"/>
            <ac:spMk id="16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17:23.265" v="4247" actId="1076"/>
          <ac:picMkLst>
            <pc:docMk/>
            <pc:sldMk cId="618755736" sldId="363"/>
            <ac:picMk id="8" creationId="{C67C1315-2AB7-445E-8AAD-7A6334914035}"/>
          </ac:picMkLst>
        </pc:picChg>
      </pc:sldChg>
      <pc:sldChg chg="addSp delSp modSp add modTransition delAnim modAnim modNotesTx">
        <pc:chgData name="Jan Kristiansen" userId="a91fd70066e0f7b6" providerId="LiveId" clId="{05CF27E4-8C92-48C9-9CD4-DF08EB70E2BB}" dt="2019-10-30T18:20:28.183" v="4250" actId="1076"/>
        <pc:sldMkLst>
          <pc:docMk/>
          <pc:sldMk cId="3675398428" sldId="364"/>
        </pc:sldMkLst>
        <pc:spChg chg="mod">
          <ac:chgData name="Jan Kristiansen" userId="a91fd70066e0f7b6" providerId="LiveId" clId="{05CF27E4-8C92-48C9-9CD4-DF08EB70E2BB}" dt="2019-10-26T14:50:31.281" v="1317" actId="20577"/>
          <ac:spMkLst>
            <pc:docMk/>
            <pc:sldMk cId="3675398428" sldId="364"/>
            <ac:spMk id="14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1:37.466" v="967" actId="20577"/>
          <ac:spMkLst>
            <pc:docMk/>
            <pc:sldMk cId="3675398428" sldId="364"/>
            <ac:spMk id="15" creationId="{00000000-0000-0000-0000-000000000000}"/>
          </ac:spMkLst>
        </pc:spChg>
        <pc:spChg chg="mod">
          <ac:chgData name="Jan Kristiansen" userId="a91fd70066e0f7b6" providerId="LiveId" clId="{05CF27E4-8C92-48C9-9CD4-DF08EB70E2BB}" dt="2019-10-26T14:21:42.075" v="968" actId="20577"/>
          <ac:spMkLst>
            <pc:docMk/>
            <pc:sldMk cId="3675398428" sldId="364"/>
            <ac:spMk id="16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20:28.183" v="4250" actId="1076"/>
          <ac:picMkLst>
            <pc:docMk/>
            <pc:sldMk cId="3675398428" sldId="364"/>
            <ac:picMk id="8" creationId="{49EE01A6-A269-4040-B9D4-710F82DE5565}"/>
          </ac:picMkLst>
        </pc:picChg>
        <pc:picChg chg="add del mod">
          <ac:chgData name="Jan Kristiansen" userId="a91fd70066e0f7b6" providerId="LiveId" clId="{05CF27E4-8C92-48C9-9CD4-DF08EB70E2BB}" dt="2019-10-30T17:46:22.002" v="4138" actId="478"/>
          <ac:picMkLst>
            <pc:docMk/>
            <pc:sldMk cId="3675398428" sldId="364"/>
            <ac:picMk id="9" creationId="{AB025197-8A87-45E4-844F-45A03541DB0F}"/>
          </ac:picMkLst>
        </pc:picChg>
      </pc:sldChg>
      <pc:sldChg chg="add del modNotes">
        <pc:chgData name="Jan Kristiansen" userId="a91fd70066e0f7b6" providerId="LiveId" clId="{05CF27E4-8C92-48C9-9CD4-DF08EB70E2BB}" dt="2019-10-26T14:37:17.703" v="1170" actId="2696"/>
        <pc:sldMkLst>
          <pc:docMk/>
          <pc:sldMk cId="3554680228" sldId="365"/>
        </pc:sldMkLst>
      </pc:sldChg>
      <pc:sldChg chg="addSp modSp add modTransition modAnim modNotes modNotesTx">
        <pc:chgData name="Jan Kristiansen" userId="a91fd70066e0f7b6" providerId="LiveId" clId="{05CF27E4-8C92-48C9-9CD4-DF08EB70E2BB}" dt="2019-10-30T18:27:08.383" v="4259" actId="1076"/>
        <pc:sldMkLst>
          <pc:docMk/>
          <pc:sldMk cId="2421525875" sldId="366"/>
        </pc:sldMkLst>
        <pc:spChg chg="mod">
          <ac:chgData name="Jan Kristiansen" userId="a91fd70066e0f7b6" providerId="LiveId" clId="{05CF27E4-8C92-48C9-9CD4-DF08EB70E2BB}" dt="2019-10-26T14:51:12.615" v="1333" actId="20577"/>
          <ac:spMkLst>
            <pc:docMk/>
            <pc:sldMk cId="2421525875" sldId="366"/>
            <ac:spMk id="7" creationId="{709A9F38-C2B7-49B2-8472-B63E9EABBAC3}"/>
          </ac:spMkLst>
        </pc:spChg>
        <pc:spChg chg="mod">
          <ac:chgData name="Jan Kristiansen" userId="a91fd70066e0f7b6" providerId="LiveId" clId="{05CF27E4-8C92-48C9-9CD4-DF08EB70E2BB}" dt="2019-10-26T14:51:04.913" v="1329" actId="20577"/>
          <ac:spMkLst>
            <pc:docMk/>
            <pc:sldMk cId="2421525875" sldId="366"/>
            <ac:spMk id="1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27:08.383" v="4259" actId="1076"/>
          <ac:picMkLst>
            <pc:docMk/>
            <pc:sldMk cId="2421525875" sldId="366"/>
            <ac:picMk id="8" creationId="{689BC117-F90F-4965-875B-C2CC193239CE}"/>
          </ac:picMkLst>
        </pc:picChg>
      </pc:sldChg>
      <pc:sldChg chg="add del modNotes">
        <pc:chgData name="Jan Kristiansen" userId="a91fd70066e0f7b6" providerId="LiveId" clId="{05CF27E4-8C92-48C9-9CD4-DF08EB70E2BB}" dt="2019-10-26T14:35:20.896" v="1155" actId="2696"/>
        <pc:sldMkLst>
          <pc:docMk/>
          <pc:sldMk cId="3149577355" sldId="366"/>
        </pc:sldMkLst>
      </pc:sldChg>
      <pc:sldChg chg="modSp add del">
        <pc:chgData name="Jan Kristiansen" userId="a91fd70066e0f7b6" providerId="LiveId" clId="{05CF27E4-8C92-48C9-9CD4-DF08EB70E2BB}" dt="2019-10-26T14:57:51.850" v="1406" actId="2696"/>
        <pc:sldMkLst>
          <pc:docMk/>
          <pc:sldMk cId="1836707103" sldId="367"/>
        </pc:sldMkLst>
        <pc:spChg chg="mod">
          <ac:chgData name="Jan Kristiansen" userId="a91fd70066e0f7b6" providerId="LiveId" clId="{05CF27E4-8C92-48C9-9CD4-DF08EB70E2BB}" dt="2019-10-26T14:51:26.317" v="1337" actId="20577"/>
          <ac:spMkLst>
            <pc:docMk/>
            <pc:sldMk cId="1836707103" sldId="367"/>
            <ac:spMk id="14" creationId="{00000000-0000-0000-0000-000000000000}"/>
          </ac:spMkLst>
        </pc:spChg>
      </pc:sldChg>
      <pc:sldChg chg="add del modNotes">
        <pc:chgData name="Jan Kristiansen" userId="a91fd70066e0f7b6" providerId="LiveId" clId="{05CF27E4-8C92-48C9-9CD4-DF08EB70E2BB}" dt="2019-10-26T14:35:22.974" v="1156" actId="2696"/>
        <pc:sldMkLst>
          <pc:docMk/>
          <pc:sldMk cId="2530101150" sldId="367"/>
        </pc:sldMkLst>
      </pc:sldChg>
      <pc:sldChg chg="add del modNotes">
        <pc:chgData name="Jan Kristiansen" userId="a91fd70066e0f7b6" providerId="LiveId" clId="{05CF27E4-8C92-48C9-9CD4-DF08EB70E2BB}" dt="2019-10-26T14:37:11.719" v="1168" actId="2696"/>
        <pc:sldMkLst>
          <pc:docMk/>
          <pc:sldMk cId="4042536792" sldId="367"/>
        </pc:sldMkLst>
      </pc:sldChg>
      <pc:sldChg chg="addSp modSp add modTransition modAnim modNotes modNotesTx">
        <pc:chgData name="Jan Kristiansen" userId="a91fd70066e0f7b6" providerId="LiveId" clId="{05CF27E4-8C92-48C9-9CD4-DF08EB70E2BB}" dt="2019-10-30T18:25:37.628" v="4256" actId="1076"/>
        <pc:sldMkLst>
          <pc:docMk/>
          <pc:sldMk cId="923944620" sldId="368"/>
        </pc:sldMkLst>
        <pc:spChg chg="mod">
          <ac:chgData name="Jan Kristiansen" userId="a91fd70066e0f7b6" providerId="LiveId" clId="{05CF27E4-8C92-48C9-9CD4-DF08EB70E2BB}" dt="2019-10-26T14:50:52.180" v="1323" actId="20577"/>
          <ac:spMkLst>
            <pc:docMk/>
            <pc:sldMk cId="923944620" sldId="368"/>
            <ac:spMk id="7" creationId="{709A9F38-C2B7-49B2-8472-B63E9EABBAC3}"/>
          </ac:spMkLst>
        </pc:spChg>
        <pc:spChg chg="mod">
          <ac:chgData name="Jan Kristiansen" userId="a91fd70066e0f7b6" providerId="LiveId" clId="{05CF27E4-8C92-48C9-9CD4-DF08EB70E2BB}" dt="2019-10-26T14:50:58.602" v="1327" actId="20577"/>
          <ac:spMkLst>
            <pc:docMk/>
            <pc:sldMk cId="923944620" sldId="368"/>
            <ac:spMk id="14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25:37.628" v="4256" actId="1076"/>
          <ac:picMkLst>
            <pc:docMk/>
            <pc:sldMk cId="923944620" sldId="368"/>
            <ac:picMk id="8" creationId="{2403A121-7FFB-4DB1-87F3-B3069B48A917}"/>
          </ac:picMkLst>
        </pc:picChg>
      </pc:sldChg>
      <pc:sldChg chg="add del modNotes">
        <pc:chgData name="Jan Kristiansen" userId="a91fd70066e0f7b6" providerId="LiveId" clId="{05CF27E4-8C92-48C9-9CD4-DF08EB70E2BB}" dt="2019-10-26T14:37:15.891" v="1169" actId="2696"/>
        <pc:sldMkLst>
          <pc:docMk/>
          <pc:sldMk cId="1676711507" sldId="368"/>
        </pc:sldMkLst>
      </pc:sldChg>
      <pc:sldChg chg="addSp modSp add modTransition modAnim modNotesTx">
        <pc:chgData name="Jan Kristiansen" userId="a91fd70066e0f7b6" providerId="LiveId" clId="{05CF27E4-8C92-48C9-9CD4-DF08EB70E2BB}" dt="2019-10-30T18:30:11.730" v="4265"/>
        <pc:sldMkLst>
          <pc:docMk/>
          <pc:sldMk cId="2268943620" sldId="369"/>
        </pc:sldMkLst>
        <pc:spChg chg="mod">
          <ac:chgData name="Jan Kristiansen" userId="a91fd70066e0f7b6" providerId="LiveId" clId="{05CF27E4-8C92-48C9-9CD4-DF08EB70E2BB}" dt="2019-10-26T14:54:22.087" v="1364" actId="6549"/>
          <ac:spMkLst>
            <pc:docMk/>
            <pc:sldMk cId="2268943620" sldId="369"/>
            <ac:spMk id="7" creationId="{0E7A9FC5-0E4C-4194-B68D-1BEFB8452F51}"/>
          </ac:spMkLst>
        </pc:spChg>
        <pc:picChg chg="add mod">
          <ac:chgData name="Jan Kristiansen" userId="a91fd70066e0f7b6" providerId="LiveId" clId="{05CF27E4-8C92-48C9-9CD4-DF08EB70E2BB}" dt="2019-10-30T18:30:06.558" v="4263" actId="1076"/>
          <ac:picMkLst>
            <pc:docMk/>
            <pc:sldMk cId="2268943620" sldId="369"/>
            <ac:picMk id="8" creationId="{7B4EAF7E-F009-43D9-BB38-84E6DF49A843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32:25.722" v="4268" actId="1076"/>
        <pc:sldMkLst>
          <pc:docMk/>
          <pc:sldMk cId="2984474475" sldId="370"/>
        </pc:sldMkLst>
        <pc:spChg chg="mod">
          <ac:chgData name="Jan Kristiansen" userId="a91fd70066e0f7b6" providerId="LiveId" clId="{05CF27E4-8C92-48C9-9CD4-DF08EB70E2BB}" dt="2019-10-26T14:55:23.567" v="1368" actId="6549"/>
          <ac:spMkLst>
            <pc:docMk/>
            <pc:sldMk cId="2984474475" sldId="370"/>
            <ac:spMk id="7" creationId="{0E7A9FC5-0E4C-4194-B68D-1BEFB8452F51}"/>
          </ac:spMkLst>
        </pc:spChg>
        <pc:picChg chg="add mod">
          <ac:chgData name="Jan Kristiansen" userId="a91fd70066e0f7b6" providerId="LiveId" clId="{05CF27E4-8C92-48C9-9CD4-DF08EB70E2BB}" dt="2019-10-30T18:32:25.722" v="4268" actId="1076"/>
          <ac:picMkLst>
            <pc:docMk/>
            <pc:sldMk cId="2984474475" sldId="370"/>
            <ac:picMk id="8" creationId="{2D3D9E33-BC8D-4FCF-BA74-091D3E6C2E03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34:28.892" v="4271" actId="1076"/>
        <pc:sldMkLst>
          <pc:docMk/>
          <pc:sldMk cId="2905023389" sldId="371"/>
        </pc:sldMkLst>
        <pc:spChg chg="mod">
          <ac:chgData name="Jan Kristiansen" userId="a91fd70066e0f7b6" providerId="LiveId" clId="{05CF27E4-8C92-48C9-9CD4-DF08EB70E2BB}" dt="2019-10-26T14:57:22.322" v="1405" actId="20577"/>
          <ac:spMkLst>
            <pc:docMk/>
            <pc:sldMk cId="2905023389" sldId="371"/>
            <ac:spMk id="7" creationId="{0E7A9FC5-0E4C-4194-B68D-1BEFB8452F51}"/>
          </ac:spMkLst>
        </pc:spChg>
        <pc:picChg chg="add mod">
          <ac:chgData name="Jan Kristiansen" userId="a91fd70066e0f7b6" providerId="LiveId" clId="{05CF27E4-8C92-48C9-9CD4-DF08EB70E2BB}" dt="2019-10-30T18:34:28.892" v="4271" actId="1076"/>
          <ac:picMkLst>
            <pc:docMk/>
            <pc:sldMk cId="2905023389" sldId="371"/>
            <ac:picMk id="8" creationId="{1863AF9B-908D-4B4A-BC90-F082B1FF4E7D}"/>
          </ac:picMkLst>
        </pc:picChg>
      </pc:sldChg>
      <pc:sldChg chg="add del">
        <pc:chgData name="Jan Kristiansen" userId="a91fd70066e0f7b6" providerId="LiveId" clId="{05CF27E4-8C92-48C9-9CD4-DF08EB70E2BB}" dt="2019-10-26T15:17:31.314" v="1519" actId="2696"/>
        <pc:sldMkLst>
          <pc:docMk/>
          <pc:sldMk cId="75626464" sldId="372"/>
        </pc:sldMkLst>
      </pc:sldChg>
      <pc:sldChg chg="addSp modSp add modTransition modAnim modNotesTx">
        <pc:chgData name="Jan Kristiansen" userId="a91fd70066e0f7b6" providerId="LiveId" clId="{05CF27E4-8C92-48C9-9CD4-DF08EB70E2BB}" dt="2019-10-30T18:37:45.001" v="4277" actId="1076"/>
        <pc:sldMkLst>
          <pc:docMk/>
          <pc:sldMk cId="2926532600" sldId="373"/>
        </pc:sldMkLst>
        <pc:spChg chg="mod">
          <ac:chgData name="Jan Kristiansen" userId="a91fd70066e0f7b6" providerId="LiveId" clId="{05CF27E4-8C92-48C9-9CD4-DF08EB70E2BB}" dt="2019-10-26T15:17:11.034" v="1517" actId="6549"/>
          <ac:spMkLst>
            <pc:docMk/>
            <pc:sldMk cId="2926532600" sldId="373"/>
            <ac:spMk id="7" creationId="{A8C7E8C4-800B-4AF9-A464-FCE9C59350E7}"/>
          </ac:spMkLst>
        </pc:spChg>
        <pc:picChg chg="add mod">
          <ac:chgData name="Jan Kristiansen" userId="a91fd70066e0f7b6" providerId="LiveId" clId="{05CF27E4-8C92-48C9-9CD4-DF08EB70E2BB}" dt="2019-10-30T18:37:45.001" v="4277" actId="1076"/>
          <ac:picMkLst>
            <pc:docMk/>
            <pc:sldMk cId="2926532600" sldId="373"/>
            <ac:picMk id="8" creationId="{ADE01870-5383-4395-8838-C879265FE88C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38:59.659" v="4280" actId="1076"/>
        <pc:sldMkLst>
          <pc:docMk/>
          <pc:sldMk cId="1471457221" sldId="374"/>
        </pc:sldMkLst>
        <pc:picChg chg="add mod">
          <ac:chgData name="Jan Kristiansen" userId="a91fd70066e0f7b6" providerId="LiveId" clId="{05CF27E4-8C92-48C9-9CD4-DF08EB70E2BB}" dt="2019-10-30T18:38:59.659" v="4280" actId="1076"/>
          <ac:picMkLst>
            <pc:docMk/>
            <pc:sldMk cId="1471457221" sldId="374"/>
            <ac:picMk id="8" creationId="{3CB21EF3-1D7D-4B5D-A2F5-75D195AA7E0F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43:03.526" v="4289" actId="1076"/>
        <pc:sldMkLst>
          <pc:docMk/>
          <pc:sldMk cId="3899355266" sldId="375"/>
        </pc:sldMkLst>
        <pc:spChg chg="mod">
          <ac:chgData name="Jan Kristiansen" userId="a91fd70066e0f7b6" providerId="LiveId" clId="{05CF27E4-8C92-48C9-9CD4-DF08EB70E2BB}" dt="2019-10-26T15:40:48.497" v="1601" actId="20577"/>
          <ac:spMkLst>
            <pc:docMk/>
            <pc:sldMk cId="3899355266" sldId="375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43:03.526" v="4289" actId="1076"/>
          <ac:picMkLst>
            <pc:docMk/>
            <pc:sldMk cId="3899355266" sldId="375"/>
            <ac:picMk id="10" creationId="{C14AD9ED-6DD2-45A3-BDC9-131A68D3885D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41:56.213" v="4286" actId="1076"/>
        <pc:sldMkLst>
          <pc:docMk/>
          <pc:sldMk cId="1335299061" sldId="376"/>
        </pc:sldMkLst>
        <pc:spChg chg="mod">
          <ac:chgData name="Jan Kristiansen" userId="a91fd70066e0f7b6" providerId="LiveId" clId="{05CF27E4-8C92-48C9-9CD4-DF08EB70E2BB}" dt="2019-10-26T15:41:53.804" v="1639" actId="6549"/>
          <ac:spMkLst>
            <pc:docMk/>
            <pc:sldMk cId="1335299061" sldId="376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41:56.213" v="4286" actId="1076"/>
          <ac:picMkLst>
            <pc:docMk/>
            <pc:sldMk cId="1335299061" sldId="376"/>
            <ac:picMk id="10" creationId="{914F5E1B-25AC-48D8-8EBC-13CB81DCA8C3}"/>
          </ac:picMkLst>
        </pc:picChg>
      </pc:sldChg>
      <pc:sldChg chg="addSp delSp modSp add modTransition modAnim modNotesTx">
        <pc:chgData name="Jan Kristiansen" userId="a91fd70066e0f7b6" providerId="LiveId" clId="{05CF27E4-8C92-48C9-9CD4-DF08EB70E2BB}" dt="2019-10-30T18:44:33.599" v="4292"/>
        <pc:sldMkLst>
          <pc:docMk/>
          <pc:sldMk cId="1005517254" sldId="377"/>
        </pc:sldMkLst>
        <pc:spChg chg="add mod">
          <ac:chgData name="Jan Kristiansen" userId="a91fd70066e0f7b6" providerId="LiveId" clId="{05CF27E4-8C92-48C9-9CD4-DF08EB70E2BB}" dt="2019-10-26T16:07:38.666" v="1655" actId="6549"/>
          <ac:spMkLst>
            <pc:docMk/>
            <pc:sldMk cId="1005517254" sldId="377"/>
            <ac:spMk id="10" creationId="{E4985A05-BF20-4CA8-AB0B-4909B0E0B09F}"/>
          </ac:spMkLst>
        </pc:spChg>
        <pc:spChg chg="del">
          <ac:chgData name="Jan Kristiansen" userId="a91fd70066e0f7b6" providerId="LiveId" clId="{05CF27E4-8C92-48C9-9CD4-DF08EB70E2BB}" dt="2019-10-26T15:44:10.882" v="1642" actId="478"/>
          <ac:spMkLst>
            <pc:docMk/>
            <pc:sldMk cId="1005517254" sldId="377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44:29.231" v="4290" actId="1076"/>
          <ac:picMkLst>
            <pc:docMk/>
            <pc:sldMk cId="1005517254" sldId="377"/>
            <ac:picMk id="7" creationId="{8984DC2D-B9DA-48E7-A390-94E177E25AB4}"/>
          </ac:picMkLst>
        </pc:picChg>
        <pc:cxnChg chg="del">
          <ac:chgData name="Jan Kristiansen" userId="a91fd70066e0f7b6" providerId="LiveId" clId="{05CF27E4-8C92-48C9-9CD4-DF08EB70E2BB}" dt="2019-10-26T15:44:25.444" v="1644" actId="478"/>
          <ac:cxnSpMkLst>
            <pc:docMk/>
            <pc:sldMk cId="1005517254" sldId="377"/>
            <ac:cxnSpMk id="3" creationId="{00000000-0000-0000-0000-000000000000}"/>
          </ac:cxnSpMkLst>
        </pc:cxnChg>
        <pc:cxnChg chg="del">
          <ac:chgData name="Jan Kristiansen" userId="a91fd70066e0f7b6" providerId="LiveId" clId="{05CF27E4-8C92-48C9-9CD4-DF08EB70E2BB}" dt="2019-10-26T15:44:28.084" v="1645" actId="478"/>
          <ac:cxnSpMkLst>
            <pc:docMk/>
            <pc:sldMk cId="1005517254" sldId="377"/>
            <ac:cxnSpMk id="9" creationId="{00000000-0000-0000-0000-000000000000}"/>
          </ac:cxnSpMkLst>
        </pc:cxnChg>
      </pc:sldChg>
      <pc:sldChg chg="addSp modSp add modTransition modAnim modNotesTx">
        <pc:chgData name="Jan Kristiansen" userId="a91fd70066e0f7b6" providerId="LiveId" clId="{05CF27E4-8C92-48C9-9CD4-DF08EB70E2BB}" dt="2019-10-30T18:50:29.357" v="4301" actId="1076"/>
        <pc:sldMkLst>
          <pc:docMk/>
          <pc:sldMk cId="2086078711" sldId="378"/>
        </pc:sldMkLst>
        <pc:spChg chg="mod">
          <ac:chgData name="Jan Kristiansen" userId="a91fd70066e0f7b6" providerId="LiveId" clId="{05CF27E4-8C92-48C9-9CD4-DF08EB70E2BB}" dt="2019-10-26T16:35:58.300" v="1978" actId="20577"/>
          <ac:spMkLst>
            <pc:docMk/>
            <pc:sldMk cId="2086078711" sldId="378"/>
            <ac:spMk id="17" creationId="{00000000-0000-0000-0000-000000000000}"/>
          </ac:spMkLst>
        </pc:spChg>
        <pc:picChg chg="add mod">
          <ac:chgData name="Jan Kristiansen" userId="a91fd70066e0f7b6" providerId="LiveId" clId="{05CF27E4-8C92-48C9-9CD4-DF08EB70E2BB}" dt="2019-10-30T18:50:29.357" v="4301" actId="1076"/>
          <ac:picMkLst>
            <pc:docMk/>
            <pc:sldMk cId="2086078711" sldId="378"/>
            <ac:picMk id="7" creationId="{EE560FC7-3778-4BE7-BA83-5EABD1786DA6}"/>
          </ac:picMkLst>
        </pc:picChg>
      </pc:sldChg>
      <pc:sldChg chg="add del">
        <pc:chgData name="Jan Kristiansen" userId="a91fd70066e0f7b6" providerId="LiveId" clId="{05CF27E4-8C92-48C9-9CD4-DF08EB70E2BB}" dt="2019-10-26T16:24:48.849" v="1782" actId="2696"/>
        <pc:sldMkLst>
          <pc:docMk/>
          <pc:sldMk cId="117300635" sldId="379"/>
        </pc:sldMkLst>
      </pc:sldChg>
      <pc:sldChg chg="add del">
        <pc:chgData name="Jan Kristiansen" userId="a91fd70066e0f7b6" providerId="LiveId" clId="{05CF27E4-8C92-48C9-9CD4-DF08EB70E2BB}" dt="2019-10-26T16:33:42.538" v="1938" actId="2696"/>
        <pc:sldMkLst>
          <pc:docMk/>
          <pc:sldMk cId="1477809843" sldId="379"/>
        </pc:sldMkLst>
      </pc:sldChg>
      <pc:sldChg chg="addSp modSp add modTransition modAnim modNotesTx">
        <pc:chgData name="Jan Kristiansen" userId="a91fd70066e0f7b6" providerId="LiveId" clId="{05CF27E4-8C92-48C9-9CD4-DF08EB70E2BB}" dt="2019-10-30T19:03:49.337" v="4322" actId="1076"/>
        <pc:sldMkLst>
          <pc:docMk/>
          <pc:sldMk cId="3165934982" sldId="379"/>
        </pc:sldMkLst>
        <pc:spChg chg="mod">
          <ac:chgData name="Jan Kristiansen" userId="a91fd70066e0f7b6" providerId="LiveId" clId="{05CF27E4-8C92-48C9-9CD4-DF08EB70E2BB}" dt="2019-10-26T16:50:42.728" v="2102" actId="6549"/>
          <ac:spMkLst>
            <pc:docMk/>
            <pc:sldMk cId="3165934982" sldId="379"/>
            <ac:spMk id="8" creationId="{94BD4C4E-2A67-4336-B8F2-D74FD3438740}"/>
          </ac:spMkLst>
        </pc:spChg>
        <pc:picChg chg="add mod">
          <ac:chgData name="Jan Kristiansen" userId="a91fd70066e0f7b6" providerId="LiveId" clId="{05CF27E4-8C92-48C9-9CD4-DF08EB70E2BB}" dt="2019-10-30T19:03:49.337" v="4322" actId="1076"/>
          <ac:picMkLst>
            <pc:docMk/>
            <pc:sldMk cId="3165934982" sldId="379"/>
            <ac:picMk id="7" creationId="{25E3888C-B42C-4D6E-ADBB-E3EBBA552467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9:06:00.775" v="4325"/>
        <pc:sldMkLst>
          <pc:docMk/>
          <pc:sldMk cId="1746657336" sldId="380"/>
        </pc:sldMkLst>
        <pc:spChg chg="mod">
          <ac:chgData name="Jan Kristiansen" userId="a91fd70066e0f7b6" providerId="LiveId" clId="{05CF27E4-8C92-48C9-9CD4-DF08EB70E2BB}" dt="2019-10-26T16:50:56.344" v="2105" actId="6549"/>
          <ac:spMkLst>
            <pc:docMk/>
            <pc:sldMk cId="1746657336" sldId="380"/>
            <ac:spMk id="8" creationId="{94BD4C4E-2A67-4336-B8F2-D74FD3438740}"/>
          </ac:spMkLst>
        </pc:spChg>
        <pc:picChg chg="add mod">
          <ac:chgData name="Jan Kristiansen" userId="a91fd70066e0f7b6" providerId="LiveId" clId="{05CF27E4-8C92-48C9-9CD4-DF08EB70E2BB}" dt="2019-10-30T19:05:56.511" v="4323" actId="1076"/>
          <ac:picMkLst>
            <pc:docMk/>
            <pc:sldMk cId="1746657336" sldId="380"/>
            <ac:picMk id="7" creationId="{E98E477F-4436-42A4-9E92-9BE1C3161F46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9:07:35.547" v="4328" actId="1076"/>
        <pc:sldMkLst>
          <pc:docMk/>
          <pc:sldMk cId="1338635232" sldId="381"/>
        </pc:sldMkLst>
        <pc:spChg chg="mod">
          <ac:chgData name="Jan Kristiansen" userId="a91fd70066e0f7b6" providerId="LiveId" clId="{05CF27E4-8C92-48C9-9CD4-DF08EB70E2BB}" dt="2019-10-26T16:54:09.709" v="2157" actId="20577"/>
          <ac:spMkLst>
            <pc:docMk/>
            <pc:sldMk cId="1338635232" sldId="381"/>
            <ac:spMk id="8" creationId="{94BD4C4E-2A67-4336-B8F2-D74FD3438740}"/>
          </ac:spMkLst>
        </pc:spChg>
        <pc:picChg chg="add mod">
          <ac:chgData name="Jan Kristiansen" userId="a91fd70066e0f7b6" providerId="LiveId" clId="{05CF27E4-8C92-48C9-9CD4-DF08EB70E2BB}" dt="2019-10-30T19:07:35.547" v="4328" actId="1076"/>
          <ac:picMkLst>
            <pc:docMk/>
            <pc:sldMk cId="1338635232" sldId="381"/>
            <ac:picMk id="7" creationId="{9F4E4843-446B-4794-9EAF-1E102641694D}"/>
          </ac:picMkLst>
        </pc:picChg>
      </pc:sldChg>
      <pc:sldChg chg="add del">
        <pc:chgData name="Jan Kristiansen" userId="a91fd70066e0f7b6" providerId="LiveId" clId="{05CF27E4-8C92-48C9-9CD4-DF08EB70E2BB}" dt="2019-10-26T16:47:49.575" v="2099" actId="2696"/>
        <pc:sldMkLst>
          <pc:docMk/>
          <pc:sldMk cId="3771468072" sldId="382"/>
        </pc:sldMkLst>
      </pc:sldChg>
      <pc:sldChg chg="addSp modSp add modTransition modAnim modNotesTx">
        <pc:chgData name="Jan Kristiansen" userId="a91fd70066e0f7b6" providerId="LiveId" clId="{05CF27E4-8C92-48C9-9CD4-DF08EB70E2BB}" dt="2019-10-30T18:55:11.019" v="4310"/>
        <pc:sldMkLst>
          <pc:docMk/>
          <pc:sldMk cId="2181358592" sldId="383"/>
        </pc:sldMkLst>
        <pc:spChg chg="mod">
          <ac:chgData name="Jan Kristiansen" userId="a91fd70066e0f7b6" providerId="LiveId" clId="{05CF27E4-8C92-48C9-9CD4-DF08EB70E2BB}" dt="2019-10-26T16:39:02.655" v="2025" actId="20577"/>
          <ac:spMkLst>
            <pc:docMk/>
            <pc:sldMk cId="2181358592" sldId="383"/>
            <ac:spMk id="8" creationId="{6AC1BEE7-E2FE-4252-B48A-2AE50538F570}"/>
          </ac:spMkLst>
        </pc:spChg>
        <pc:picChg chg="add mod">
          <ac:chgData name="Jan Kristiansen" userId="a91fd70066e0f7b6" providerId="LiveId" clId="{05CF27E4-8C92-48C9-9CD4-DF08EB70E2BB}" dt="2019-10-30T18:55:06.558" v="4308" actId="1076"/>
          <ac:picMkLst>
            <pc:docMk/>
            <pc:sldMk cId="2181358592" sldId="383"/>
            <ac:picMk id="7" creationId="{34A9E44A-FC4F-4BC0-8B09-BD977DA991A9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49:09.727" v="4298" actId="1076"/>
        <pc:sldMkLst>
          <pc:docMk/>
          <pc:sldMk cId="4093313127" sldId="384"/>
        </pc:sldMkLst>
        <pc:picChg chg="add mod">
          <ac:chgData name="Jan Kristiansen" userId="a91fd70066e0f7b6" providerId="LiveId" clId="{05CF27E4-8C92-48C9-9CD4-DF08EB70E2BB}" dt="2019-10-30T18:49:09.727" v="4298" actId="1076"/>
          <ac:picMkLst>
            <pc:docMk/>
            <pc:sldMk cId="4093313127" sldId="384"/>
            <ac:picMk id="7" creationId="{9D4C9ADC-E3AB-44CE-A94A-5E91DDDDA91C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8:53:45.105" v="4307" actId="1076"/>
        <pc:sldMkLst>
          <pc:docMk/>
          <pc:sldMk cId="1186647783" sldId="385"/>
        </pc:sldMkLst>
        <pc:picChg chg="add mod">
          <ac:chgData name="Jan Kristiansen" userId="a91fd70066e0f7b6" providerId="LiveId" clId="{05CF27E4-8C92-48C9-9CD4-DF08EB70E2BB}" dt="2019-10-30T18:53:45.105" v="4307" actId="1076"/>
          <ac:picMkLst>
            <pc:docMk/>
            <pc:sldMk cId="1186647783" sldId="385"/>
            <ac:picMk id="7" creationId="{FB95F25E-C13A-4075-8CDD-19A0B6D5B8FF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9:00:31.265" v="4316" actId="1076"/>
        <pc:sldMkLst>
          <pc:docMk/>
          <pc:sldMk cId="4255100467" sldId="386"/>
        </pc:sldMkLst>
        <pc:spChg chg="mod">
          <ac:chgData name="Jan Kristiansen" userId="a91fd70066e0f7b6" providerId="LiveId" clId="{05CF27E4-8C92-48C9-9CD4-DF08EB70E2BB}" dt="2019-10-26T16:50:28.010" v="2100" actId="6549"/>
          <ac:spMkLst>
            <pc:docMk/>
            <pc:sldMk cId="4255100467" sldId="386"/>
            <ac:spMk id="8" creationId="{94BD4C4E-2A67-4336-B8F2-D74FD3438740}"/>
          </ac:spMkLst>
        </pc:spChg>
        <pc:picChg chg="add mod">
          <ac:chgData name="Jan Kristiansen" userId="a91fd70066e0f7b6" providerId="LiveId" clId="{05CF27E4-8C92-48C9-9CD4-DF08EB70E2BB}" dt="2019-10-30T19:00:31.265" v="4316" actId="1076"/>
          <ac:picMkLst>
            <pc:docMk/>
            <pc:sldMk cId="4255100467" sldId="386"/>
            <ac:picMk id="7" creationId="{84239368-D15C-4913-BB2B-A6857FC2F622}"/>
          </ac:picMkLst>
        </pc:picChg>
      </pc:sldChg>
      <pc:sldChg chg="addSp modSp add modTransition modAnim modNotesTx">
        <pc:chgData name="Jan Kristiansen" userId="a91fd70066e0f7b6" providerId="LiveId" clId="{05CF27E4-8C92-48C9-9CD4-DF08EB70E2BB}" dt="2019-10-30T19:09:23.083" v="4331" actId="1076"/>
        <pc:sldMkLst>
          <pc:docMk/>
          <pc:sldMk cId="1775542064" sldId="387"/>
        </pc:sldMkLst>
        <pc:spChg chg="mod">
          <ac:chgData name="Jan Kristiansen" userId="a91fd70066e0f7b6" providerId="LiveId" clId="{05CF27E4-8C92-48C9-9CD4-DF08EB70E2BB}" dt="2019-10-26T17:25:09.972" v="2976" actId="20577"/>
          <ac:spMkLst>
            <pc:docMk/>
            <pc:sldMk cId="1775542064" sldId="387"/>
            <ac:spMk id="8" creationId="{94BD4C4E-2A67-4336-B8F2-D74FD3438740}"/>
          </ac:spMkLst>
        </pc:spChg>
        <pc:picChg chg="add mod">
          <ac:chgData name="Jan Kristiansen" userId="a91fd70066e0f7b6" providerId="LiveId" clId="{05CF27E4-8C92-48C9-9CD4-DF08EB70E2BB}" dt="2019-10-30T19:09:23.083" v="4331" actId="1076"/>
          <ac:picMkLst>
            <pc:docMk/>
            <pc:sldMk cId="1775542064" sldId="387"/>
            <ac:picMk id="7" creationId="{8D22791C-CB98-428E-AD88-9B167C1A7755}"/>
          </ac:picMkLst>
        </pc:picChg>
      </pc:sldChg>
      <pc:sldChg chg="add del modNotesTx">
        <pc:chgData name="Jan Kristiansen" userId="a91fd70066e0f7b6" providerId="LiveId" clId="{05CF27E4-8C92-48C9-9CD4-DF08EB70E2BB}" dt="2019-10-26T17:41:06.341" v="3481" actId="2696"/>
        <pc:sldMkLst>
          <pc:docMk/>
          <pc:sldMk cId="966159590" sldId="388"/>
        </pc:sldMkLst>
      </pc:sldChg>
      <pc:sldChg chg="addSp modSp add modTransition modAnim modNotesTx">
        <pc:chgData name="Jan Kristiansen" userId="a91fd70066e0f7b6" providerId="LiveId" clId="{05CF27E4-8C92-48C9-9CD4-DF08EB70E2BB}" dt="2019-10-30T19:13:13.434" v="4337"/>
        <pc:sldMkLst>
          <pc:docMk/>
          <pc:sldMk cId="505557" sldId="389"/>
        </pc:sldMkLst>
        <pc:spChg chg="mod">
          <ac:chgData name="Jan Kristiansen" userId="a91fd70066e0f7b6" providerId="LiveId" clId="{05CF27E4-8C92-48C9-9CD4-DF08EB70E2BB}" dt="2019-10-26T17:16:52.581" v="2591" actId="5793"/>
          <ac:spMkLst>
            <pc:docMk/>
            <pc:sldMk cId="505557" sldId="389"/>
            <ac:spMk id="9" creationId="{9FBACC37-B1DD-44B5-AA46-65755C31A427}"/>
          </ac:spMkLst>
        </pc:spChg>
        <pc:picChg chg="add mod">
          <ac:chgData name="Jan Kristiansen" userId="a91fd70066e0f7b6" providerId="LiveId" clId="{05CF27E4-8C92-48C9-9CD4-DF08EB70E2BB}" dt="2019-10-30T19:13:03.403" v="4335" actId="1076"/>
          <ac:picMkLst>
            <pc:docMk/>
            <pc:sldMk cId="505557" sldId="389"/>
            <ac:picMk id="10" creationId="{6509F5F2-6C1D-4FCE-A718-61CAB06C7F36}"/>
          </ac:picMkLst>
        </pc:picChg>
        <pc:cxnChg chg="add">
          <ac:chgData name="Jan Kristiansen" userId="a91fd70066e0f7b6" providerId="LiveId" clId="{05CF27E4-8C92-48C9-9CD4-DF08EB70E2BB}" dt="2019-10-26T17:14:45.971" v="2577"/>
          <ac:cxnSpMkLst>
            <pc:docMk/>
            <pc:sldMk cId="505557" sldId="389"/>
            <ac:cxnSpMk id="7" creationId="{0C5CD108-BFE4-441A-905C-A13063465EC0}"/>
          </ac:cxnSpMkLst>
        </pc:cxnChg>
        <pc:cxnChg chg="add">
          <ac:chgData name="Jan Kristiansen" userId="a91fd70066e0f7b6" providerId="LiveId" clId="{05CF27E4-8C92-48C9-9CD4-DF08EB70E2BB}" dt="2019-10-26T17:15:09.829" v="2582"/>
          <ac:cxnSpMkLst>
            <pc:docMk/>
            <pc:sldMk cId="505557" sldId="389"/>
            <ac:cxnSpMk id="8" creationId="{7FF8F1C4-3512-4E65-8AF8-4953BD2210A0}"/>
          </ac:cxnSpMkLst>
        </pc:cxnChg>
      </pc:sldChg>
      <pc:sldChg chg="addSp add del">
        <pc:chgData name="Jan Kristiansen" userId="a91fd70066e0f7b6" providerId="LiveId" clId="{05CF27E4-8C92-48C9-9CD4-DF08EB70E2BB}" dt="2019-10-26T17:15:56.163" v="2586" actId="2696"/>
        <pc:sldMkLst>
          <pc:docMk/>
          <pc:sldMk cId="2017170359" sldId="390"/>
        </pc:sldMkLst>
        <pc:cxnChg chg="add">
          <ac:chgData name="Jan Kristiansen" userId="a91fd70066e0f7b6" providerId="LiveId" clId="{05CF27E4-8C92-48C9-9CD4-DF08EB70E2BB}" dt="2019-10-26T17:14:48.799" v="2578"/>
          <ac:cxnSpMkLst>
            <pc:docMk/>
            <pc:sldMk cId="2017170359" sldId="390"/>
            <ac:cxnSpMk id="7" creationId="{CB0F901A-3299-4227-AE3E-AA96A2B71F8D}"/>
          </ac:cxnSpMkLst>
        </pc:cxnChg>
        <pc:cxnChg chg="add">
          <ac:chgData name="Jan Kristiansen" userId="a91fd70066e0f7b6" providerId="LiveId" clId="{05CF27E4-8C92-48C9-9CD4-DF08EB70E2BB}" dt="2019-10-26T17:15:06.814" v="2581"/>
          <ac:cxnSpMkLst>
            <pc:docMk/>
            <pc:sldMk cId="2017170359" sldId="390"/>
            <ac:cxnSpMk id="8" creationId="{48F67B43-8A46-42EA-86B7-D085CF32AEA0}"/>
          </ac:cxnSpMkLst>
        </pc:cxnChg>
      </pc:sldChg>
      <pc:sldChg chg="addSp modSp add modTransition modAnim modNotesTx">
        <pc:chgData name="Jan Kristiansen" userId="a91fd70066e0f7b6" providerId="LiveId" clId="{05CF27E4-8C92-48C9-9CD4-DF08EB70E2BB}" dt="2019-10-30T19:15:06.942" v="4340" actId="1076"/>
        <pc:sldMkLst>
          <pc:docMk/>
          <pc:sldMk cId="3512848139" sldId="390"/>
        </pc:sldMkLst>
        <pc:spChg chg="mod">
          <ac:chgData name="Jan Kristiansen" userId="a91fd70066e0f7b6" providerId="LiveId" clId="{05CF27E4-8C92-48C9-9CD4-DF08EB70E2BB}" dt="2019-10-26T17:37:53.041" v="3478" actId="15"/>
          <ac:spMkLst>
            <pc:docMk/>
            <pc:sldMk cId="3512848139" sldId="390"/>
            <ac:spMk id="9" creationId="{9FBACC37-B1DD-44B5-AA46-65755C31A427}"/>
          </ac:spMkLst>
        </pc:spChg>
        <pc:picChg chg="add mod">
          <ac:chgData name="Jan Kristiansen" userId="a91fd70066e0f7b6" providerId="LiveId" clId="{05CF27E4-8C92-48C9-9CD4-DF08EB70E2BB}" dt="2019-10-30T19:15:06.942" v="4340" actId="1076"/>
          <ac:picMkLst>
            <pc:docMk/>
            <pc:sldMk cId="3512848139" sldId="390"/>
            <ac:picMk id="10" creationId="{1DAB6722-DE3A-4FC5-AE47-815C8BF60C55}"/>
          </ac:picMkLst>
        </pc:picChg>
      </pc:sldChg>
      <pc:sldChg chg="addSp add del">
        <pc:chgData name="Jan Kristiansen" userId="a91fd70066e0f7b6" providerId="LiveId" clId="{05CF27E4-8C92-48C9-9CD4-DF08EB70E2BB}" dt="2019-10-26T17:16:04.725" v="2587" actId="2696"/>
        <pc:sldMkLst>
          <pc:docMk/>
          <pc:sldMk cId="1930707731" sldId="391"/>
        </pc:sldMkLst>
        <pc:cxnChg chg="add">
          <ac:chgData name="Jan Kristiansen" userId="a91fd70066e0f7b6" providerId="LiveId" clId="{05CF27E4-8C92-48C9-9CD4-DF08EB70E2BB}" dt="2019-10-26T17:14:51.611" v="2579"/>
          <ac:cxnSpMkLst>
            <pc:docMk/>
            <pc:sldMk cId="1930707731" sldId="391"/>
            <ac:cxnSpMk id="7" creationId="{2D5C8590-51C0-47DD-960F-E82B415E6F95}"/>
          </ac:cxnSpMkLst>
        </pc:cxnChg>
        <pc:cxnChg chg="add">
          <ac:chgData name="Jan Kristiansen" userId="a91fd70066e0f7b6" providerId="LiveId" clId="{05CF27E4-8C92-48C9-9CD4-DF08EB70E2BB}" dt="2019-10-26T17:15:03.142" v="2580"/>
          <ac:cxnSpMkLst>
            <pc:docMk/>
            <pc:sldMk cId="1930707731" sldId="391"/>
            <ac:cxnSpMk id="8" creationId="{727E9114-94AC-4AAB-A50D-1E54C53C3EA4}"/>
          </ac:cxnSpMkLst>
        </pc:cxnChg>
      </pc:sldChg>
      <pc:sldChg chg="add del">
        <pc:chgData name="Jan Kristiansen" userId="a91fd70066e0f7b6" providerId="LiveId" clId="{05CF27E4-8C92-48C9-9CD4-DF08EB70E2BB}" dt="2019-10-26T17:41:04.560" v="3480" actId="2696"/>
        <pc:sldMkLst>
          <pc:docMk/>
          <pc:sldMk cId="2099376055" sldId="391"/>
        </pc:sldMkLst>
      </pc:sldChg>
      <pc:sldChg chg="add del modNotes">
        <pc:chgData name="Jan Kristiansen" userId="a91fd70066e0f7b6" providerId="LiveId" clId="{05CF27E4-8C92-48C9-9CD4-DF08EB70E2BB}" dt="2019-10-26T18:32:59.543" v="3966" actId="2696"/>
        <pc:sldMkLst>
          <pc:docMk/>
          <pc:sldMk cId="2296251932" sldId="391"/>
        </pc:sldMkLst>
      </pc:sldChg>
      <pc:sldChg chg="add del modNotes">
        <pc:chgData name="Jan Kristiansen" userId="a91fd70066e0f7b6" providerId="LiveId" clId="{05CF27E4-8C92-48C9-9CD4-DF08EB70E2BB}" dt="2019-10-26T18:08:11.020" v="3656" actId="2696"/>
        <pc:sldMkLst>
          <pc:docMk/>
          <pc:sldMk cId="2348033086" sldId="391"/>
        </pc:sldMkLst>
      </pc:sldChg>
      <pc:sldChg chg="addSp modSp add modTransition modAnim modNotes modNotesTx">
        <pc:chgData name="Jan Kristiansen" userId="a91fd70066e0f7b6" providerId="LiveId" clId="{05CF27E4-8C92-48C9-9CD4-DF08EB70E2BB}" dt="2019-10-30T19:28:28.289" v="4361" actId="1076"/>
        <pc:sldMkLst>
          <pc:docMk/>
          <pc:sldMk cId="3204429251" sldId="392"/>
        </pc:sldMkLst>
        <pc:spChg chg="mod">
          <ac:chgData name="Jan Kristiansen" userId="a91fd70066e0f7b6" providerId="LiveId" clId="{05CF27E4-8C92-48C9-9CD4-DF08EB70E2BB}" dt="2019-10-26T18:28:09.033" v="3953" actId="6549"/>
          <ac:spMkLst>
            <pc:docMk/>
            <pc:sldMk cId="3204429251" sldId="392"/>
            <ac:spMk id="7" creationId="{C63B723A-0895-4644-988D-607E8AEEE7F9}"/>
          </ac:spMkLst>
        </pc:spChg>
        <pc:picChg chg="add mod">
          <ac:chgData name="Jan Kristiansen" userId="a91fd70066e0f7b6" providerId="LiveId" clId="{05CF27E4-8C92-48C9-9CD4-DF08EB70E2BB}" dt="2019-10-30T19:28:28.289" v="4361" actId="1076"/>
          <ac:picMkLst>
            <pc:docMk/>
            <pc:sldMk cId="3204429251" sldId="392"/>
            <ac:picMk id="8" creationId="{C538A93E-FA63-4A1E-BEBC-9C86DD6E7FBC}"/>
          </ac:picMkLst>
        </pc:picChg>
      </pc:sldChg>
      <pc:sldChg chg="addSp modSp add modTransition modAnim modNotes modNotesTx">
        <pc:chgData name="Jan Kristiansen" userId="a91fd70066e0f7b6" providerId="LiveId" clId="{05CF27E4-8C92-48C9-9CD4-DF08EB70E2BB}" dt="2019-10-30T19:30:30.793" v="4364" actId="1076"/>
        <pc:sldMkLst>
          <pc:docMk/>
          <pc:sldMk cId="1984358410" sldId="393"/>
        </pc:sldMkLst>
        <pc:spChg chg="mod">
          <ac:chgData name="Jan Kristiansen" userId="a91fd70066e0f7b6" providerId="LiveId" clId="{05CF27E4-8C92-48C9-9CD4-DF08EB70E2BB}" dt="2019-10-26T18:29:44.960" v="3957" actId="20577"/>
          <ac:spMkLst>
            <pc:docMk/>
            <pc:sldMk cId="1984358410" sldId="393"/>
            <ac:spMk id="7" creationId="{C63B723A-0895-4644-988D-607E8AEEE7F9}"/>
          </ac:spMkLst>
        </pc:spChg>
        <pc:picChg chg="add mod">
          <ac:chgData name="Jan Kristiansen" userId="a91fd70066e0f7b6" providerId="LiveId" clId="{05CF27E4-8C92-48C9-9CD4-DF08EB70E2BB}" dt="2019-10-30T19:30:30.793" v="4364" actId="1076"/>
          <ac:picMkLst>
            <pc:docMk/>
            <pc:sldMk cId="1984358410" sldId="393"/>
            <ac:picMk id="8" creationId="{F5F4D2D1-3DCA-49A6-A6A1-D09366C705E8}"/>
          </ac:picMkLst>
        </pc:picChg>
      </pc:sldChg>
      <pc:sldChg chg="addSp modSp add modTransition modAnim modNotes modNotesTx">
        <pc:chgData name="Jan Kristiansen" userId="a91fd70066e0f7b6" providerId="LiveId" clId="{05CF27E4-8C92-48C9-9CD4-DF08EB70E2BB}" dt="2019-10-30T19:32:26.093" v="4367" actId="1076"/>
        <pc:sldMkLst>
          <pc:docMk/>
          <pc:sldMk cId="85250566" sldId="394"/>
        </pc:sldMkLst>
        <pc:spChg chg="mod">
          <ac:chgData name="Jan Kristiansen" userId="a91fd70066e0f7b6" providerId="LiveId" clId="{05CF27E4-8C92-48C9-9CD4-DF08EB70E2BB}" dt="2019-10-26T18:32:32.670" v="3962" actId="6549"/>
          <ac:spMkLst>
            <pc:docMk/>
            <pc:sldMk cId="85250566" sldId="394"/>
            <ac:spMk id="7" creationId="{C63B723A-0895-4644-988D-607E8AEEE7F9}"/>
          </ac:spMkLst>
        </pc:spChg>
        <pc:picChg chg="add mod">
          <ac:chgData name="Jan Kristiansen" userId="a91fd70066e0f7b6" providerId="LiveId" clId="{05CF27E4-8C92-48C9-9CD4-DF08EB70E2BB}" dt="2019-10-30T19:32:26.093" v="4367" actId="1076"/>
          <ac:picMkLst>
            <pc:docMk/>
            <pc:sldMk cId="85250566" sldId="394"/>
            <ac:picMk id="8" creationId="{301DA09B-C4A4-4894-803E-C680A7B74B95}"/>
          </ac:picMkLst>
        </pc:picChg>
      </pc:sldChg>
      <pc:sldChg chg="addSp modSp add modTransition modAnim modNotes modNotesTx">
        <pc:chgData name="Jan Kristiansen" userId="a91fd70066e0f7b6" providerId="LiveId" clId="{05CF27E4-8C92-48C9-9CD4-DF08EB70E2BB}" dt="2019-10-30T19:56:05.105" v="4374"/>
        <pc:sldMkLst>
          <pc:docMk/>
          <pc:sldMk cId="260037629" sldId="395"/>
        </pc:sldMkLst>
        <pc:picChg chg="add mod">
          <ac:chgData name="Jan Kristiansen" userId="a91fd70066e0f7b6" providerId="LiveId" clId="{05CF27E4-8C92-48C9-9CD4-DF08EB70E2BB}" dt="2019-10-30T19:34:31.632" v="4370" actId="1076"/>
          <ac:picMkLst>
            <pc:docMk/>
            <pc:sldMk cId="260037629" sldId="395"/>
            <ac:picMk id="8" creationId="{073C9CB7-C430-4B84-A954-409EB6A16794}"/>
          </ac:picMkLst>
        </pc:picChg>
      </pc:sldChg>
      <pc:sldChg chg="addSp modSp add modTransition modAnim modNotes modNotesTx">
        <pc:chgData name="Jan Kristiansen" userId="a91fd70066e0f7b6" providerId="LiveId" clId="{05CF27E4-8C92-48C9-9CD4-DF08EB70E2BB}" dt="2019-10-30T19:18:49.367" v="4346"/>
        <pc:sldMkLst>
          <pc:docMk/>
          <pc:sldMk cId="1360548978" sldId="396"/>
        </pc:sldMkLst>
        <pc:spChg chg="mod">
          <ac:chgData name="Jan Kristiansen" userId="a91fd70066e0f7b6" providerId="LiveId" clId="{05CF27E4-8C92-48C9-9CD4-DF08EB70E2BB}" dt="2019-10-26T19:00:16.270" v="4109" actId="6549"/>
          <ac:spMkLst>
            <pc:docMk/>
            <pc:sldMk cId="1360548978" sldId="396"/>
            <ac:spMk id="7" creationId="{4F41CE55-8E9D-4141-BE3A-3CC6B47D47FE}"/>
          </ac:spMkLst>
        </pc:spChg>
        <pc:picChg chg="add mod">
          <ac:chgData name="Jan Kristiansen" userId="a91fd70066e0f7b6" providerId="LiveId" clId="{05CF27E4-8C92-48C9-9CD4-DF08EB70E2BB}" dt="2019-10-30T19:18:45.308" v="4344" actId="1076"/>
          <ac:picMkLst>
            <pc:docMk/>
            <pc:sldMk cId="1360548978" sldId="396"/>
            <ac:picMk id="8" creationId="{A395FBB7-1FDB-403C-B421-AF10025AA191}"/>
          </ac:picMkLst>
        </pc:picChg>
      </pc:sldChg>
      <pc:sldChg chg="addSp modSp add modTransition modAnim modNotes modNotesTx">
        <pc:chgData name="Jan Kristiansen" userId="a91fd70066e0f7b6" providerId="LiveId" clId="{05CF27E4-8C92-48C9-9CD4-DF08EB70E2BB}" dt="2019-10-30T19:21:08.123" v="4349"/>
        <pc:sldMkLst>
          <pc:docMk/>
          <pc:sldMk cId="1608173312" sldId="397"/>
        </pc:sldMkLst>
        <pc:spChg chg="mod">
          <ac:chgData name="Jan Kristiansen" userId="a91fd70066e0f7b6" providerId="LiveId" clId="{05CF27E4-8C92-48C9-9CD4-DF08EB70E2BB}" dt="2019-10-26T19:02:04.191" v="4111" actId="6549"/>
          <ac:spMkLst>
            <pc:docMk/>
            <pc:sldMk cId="1608173312" sldId="397"/>
            <ac:spMk id="7" creationId="{4F41CE55-8E9D-4141-BE3A-3CC6B47D47FE}"/>
          </ac:spMkLst>
        </pc:spChg>
        <pc:picChg chg="add mod">
          <ac:chgData name="Jan Kristiansen" userId="a91fd70066e0f7b6" providerId="LiveId" clId="{05CF27E4-8C92-48C9-9CD4-DF08EB70E2BB}" dt="2019-10-30T19:21:03.710" v="4347" actId="1076"/>
          <ac:picMkLst>
            <pc:docMk/>
            <pc:sldMk cId="1608173312" sldId="397"/>
            <ac:picMk id="8" creationId="{047DA7FD-42B8-4A59-9501-C71A0473FC2E}"/>
          </ac:picMkLst>
        </pc:picChg>
      </pc:sldChg>
      <pc:sldChg chg="addSp modSp add modTransition modAnim modNotes modNotesTx">
        <pc:chgData name="Jan Kristiansen" userId="a91fd70066e0f7b6" providerId="LiveId" clId="{05CF27E4-8C92-48C9-9CD4-DF08EB70E2BB}" dt="2019-10-30T19:23:04.906" v="4352" actId="1076"/>
        <pc:sldMkLst>
          <pc:docMk/>
          <pc:sldMk cId="3254906858" sldId="398"/>
        </pc:sldMkLst>
        <pc:spChg chg="mod">
          <ac:chgData name="Jan Kristiansen" userId="a91fd70066e0f7b6" providerId="LiveId" clId="{05CF27E4-8C92-48C9-9CD4-DF08EB70E2BB}" dt="2019-10-26T19:03:16.926" v="4118" actId="6549"/>
          <ac:spMkLst>
            <pc:docMk/>
            <pc:sldMk cId="3254906858" sldId="398"/>
            <ac:spMk id="7" creationId="{4F41CE55-8E9D-4141-BE3A-3CC6B47D47FE}"/>
          </ac:spMkLst>
        </pc:spChg>
        <pc:picChg chg="add mod">
          <ac:chgData name="Jan Kristiansen" userId="a91fd70066e0f7b6" providerId="LiveId" clId="{05CF27E4-8C92-48C9-9CD4-DF08EB70E2BB}" dt="2019-10-30T19:23:04.906" v="4352" actId="1076"/>
          <ac:picMkLst>
            <pc:docMk/>
            <pc:sldMk cId="3254906858" sldId="398"/>
            <ac:picMk id="8" creationId="{0C872896-7749-4AC5-9DB8-2F354E3C0E66}"/>
          </ac:picMkLst>
        </pc:picChg>
      </pc:sldChg>
      <pc:sldChg chg="add del modNotes">
        <pc:chgData name="Jan Kristiansen" userId="a91fd70066e0f7b6" providerId="LiveId" clId="{05CF27E4-8C92-48C9-9CD4-DF08EB70E2BB}" dt="2019-10-26T18:59:48.522" v="4106" actId="2696"/>
        <pc:sldMkLst>
          <pc:docMk/>
          <pc:sldMk cId="365241682" sldId="399"/>
        </pc:sldMkLst>
      </pc:sldChg>
      <pc:sldChg chg="addSp modSp add modTransition modAnim modNotesTx">
        <pc:chgData name="Jan Kristiansen" userId="a91fd70066e0f7b6" providerId="LiveId" clId="{05CF27E4-8C92-48C9-9CD4-DF08EB70E2BB}" dt="2019-10-30T19:24:41.546" v="4355" actId="1076"/>
        <pc:sldMkLst>
          <pc:docMk/>
          <pc:sldMk cId="461816246" sldId="399"/>
        </pc:sldMkLst>
        <pc:spChg chg="mod">
          <ac:chgData name="Jan Kristiansen" userId="a91fd70066e0f7b6" providerId="LiveId" clId="{05CF27E4-8C92-48C9-9CD4-DF08EB70E2BB}" dt="2019-10-26T19:03:39.783" v="4121" actId="15"/>
          <ac:spMkLst>
            <pc:docMk/>
            <pc:sldMk cId="461816246" sldId="399"/>
            <ac:spMk id="7" creationId="{4F41CE55-8E9D-4141-BE3A-3CC6B47D47FE}"/>
          </ac:spMkLst>
        </pc:spChg>
        <pc:picChg chg="add mod">
          <ac:chgData name="Jan Kristiansen" userId="a91fd70066e0f7b6" providerId="LiveId" clId="{05CF27E4-8C92-48C9-9CD4-DF08EB70E2BB}" dt="2019-10-30T19:24:41.546" v="4355" actId="1076"/>
          <ac:picMkLst>
            <pc:docMk/>
            <pc:sldMk cId="461816246" sldId="399"/>
            <ac:picMk id="8" creationId="{57AEC7EA-A41A-4281-9767-22F4C43EE84F}"/>
          </ac:picMkLst>
        </pc:picChg>
      </pc:sldChg>
      <pc:sldMasterChg chg="modTransition modSldLayout">
        <pc:chgData name="Jan Kristiansen" userId="a91fd70066e0f7b6" providerId="LiveId" clId="{05CF27E4-8C92-48C9-9CD4-DF08EB70E2BB}" dt="2019-10-30T17:49:07.100" v="4201"/>
        <pc:sldMasterMkLst>
          <pc:docMk/>
          <pc:sldMasterMk cId="4224724004" sldId="2147483648"/>
        </pc:sldMasterMkLst>
        <pc:sldLayoutChg chg="modTransition">
          <pc:chgData name="Jan Kristiansen" userId="a91fd70066e0f7b6" providerId="LiveId" clId="{05CF27E4-8C92-48C9-9CD4-DF08EB70E2BB}" dt="2019-10-30T17:49:07.100" v="4201"/>
          <pc:sldLayoutMkLst>
            <pc:docMk/>
            <pc:sldMasterMk cId="4224724004" sldId="2147483648"/>
            <pc:sldLayoutMk cId="3001012173" sldId="21474836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13-11-2019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13-11-2019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Edgar Schein is a former professor at the MIT Sloan School of Management in Massachusetts, USA. Also, he has worked for many years as a consultant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development and corporate culture.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Edgar Schein was one of the leading researchers in culture when cultural theory emerged in the early 1980s. According to this theory, culture is a metaphor for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company.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882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13-11-2019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13-11-2019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3392198"/>
            <a:ext cx="10461312" cy="3766321"/>
            <a:chOff x="756039" y="5096574"/>
            <a:chExt cx="9822301" cy="3766321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Edgar</a:t>
              </a: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Schein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6" y="7293235"/>
              <a:ext cx="8374765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Former professor at MIT </a:t>
              </a:r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Sloan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School of management in Massachusetts; USA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Born 1928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37864" y="1736779"/>
            <a:ext cx="98818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Organizational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Culture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Model</a:t>
            </a:r>
          </a:p>
        </p:txBody>
      </p:sp>
      <p:pic>
        <p:nvPicPr>
          <p:cNvPr id="7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910847" y="7286097"/>
            <a:ext cx="6932217" cy="1806371"/>
          </a:xfrm>
          <a:prstGeom prst="rect">
            <a:avLst/>
          </a:prstGeom>
        </p:spPr>
      </p:pic>
      <p:sp>
        <p:nvSpPr>
          <p:cNvPr id="9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30707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192507" y="933303"/>
            <a:ext cx="10010273" cy="7368482"/>
            <a:chOff x="-529389" y="403917"/>
            <a:chExt cx="10010273" cy="7368482"/>
          </a:xfrm>
        </p:grpSpPr>
        <p:sp>
          <p:nvSpPr>
            <p:cNvPr id="24" name="Ligebenet trekant 23"/>
            <p:cNvSpPr/>
            <p:nvPr/>
          </p:nvSpPr>
          <p:spPr>
            <a:xfrm>
              <a:off x="2057400" y="403917"/>
              <a:ext cx="4889942" cy="3329963"/>
            </a:xfrm>
            <a:custGeom>
              <a:avLst/>
              <a:gdLst>
                <a:gd name="connsiteX0" fmla="*/ 0 w 3960000"/>
                <a:gd name="connsiteY0" fmla="*/ 3633760 h 3633760"/>
                <a:gd name="connsiteX1" fmla="*/ 1980000 w 3960000"/>
                <a:gd name="connsiteY1" fmla="*/ 0 h 3633760"/>
                <a:gd name="connsiteX2" fmla="*/ 3960000 w 3960000"/>
                <a:gd name="connsiteY2" fmla="*/ 3633760 h 3633760"/>
                <a:gd name="connsiteX3" fmla="*/ 0 w 3960000"/>
                <a:gd name="connsiteY3" fmla="*/ 3633760 h 3633760"/>
                <a:gd name="connsiteX0" fmla="*/ 0 w 3979050"/>
                <a:gd name="connsiteY0" fmla="*/ 3633760 h 3633760"/>
                <a:gd name="connsiteX1" fmla="*/ 1999050 w 3979050"/>
                <a:gd name="connsiteY1" fmla="*/ 0 h 3633760"/>
                <a:gd name="connsiteX2" fmla="*/ 3979050 w 3979050"/>
                <a:gd name="connsiteY2" fmla="*/ 3633760 h 3633760"/>
                <a:gd name="connsiteX3" fmla="*/ 0 w 3979050"/>
                <a:gd name="connsiteY3" fmla="*/ 3633760 h 3633760"/>
                <a:gd name="connsiteX0" fmla="*/ 0 w 4007625"/>
                <a:gd name="connsiteY0" fmla="*/ 3633760 h 3633760"/>
                <a:gd name="connsiteX1" fmla="*/ 2027625 w 4007625"/>
                <a:gd name="connsiteY1" fmla="*/ 0 h 3633760"/>
                <a:gd name="connsiteX2" fmla="*/ 4007625 w 4007625"/>
                <a:gd name="connsiteY2" fmla="*/ 3633760 h 3633760"/>
                <a:gd name="connsiteX3" fmla="*/ 0 w 4007625"/>
                <a:gd name="connsiteY3" fmla="*/ 3633760 h 3633760"/>
                <a:gd name="connsiteX0" fmla="*/ 0 w 4036200"/>
                <a:gd name="connsiteY0" fmla="*/ 3633760 h 3652810"/>
                <a:gd name="connsiteX1" fmla="*/ 2027625 w 4036200"/>
                <a:gd name="connsiteY1" fmla="*/ 0 h 3652810"/>
                <a:gd name="connsiteX2" fmla="*/ 4036200 w 4036200"/>
                <a:gd name="connsiteY2" fmla="*/ 3652810 h 3652810"/>
                <a:gd name="connsiteX3" fmla="*/ 0 w 4036200"/>
                <a:gd name="connsiteY3" fmla="*/ 3633760 h 3652810"/>
                <a:gd name="connsiteX0" fmla="*/ 0 w 4045725"/>
                <a:gd name="connsiteY0" fmla="*/ 3633760 h 3652810"/>
                <a:gd name="connsiteX1" fmla="*/ 2027625 w 4045725"/>
                <a:gd name="connsiteY1" fmla="*/ 0 h 3652810"/>
                <a:gd name="connsiteX2" fmla="*/ 4045725 w 4045725"/>
                <a:gd name="connsiteY2" fmla="*/ 3652810 h 3652810"/>
                <a:gd name="connsiteX3" fmla="*/ 0 w 4045725"/>
                <a:gd name="connsiteY3" fmla="*/ 3633760 h 3652810"/>
                <a:gd name="connsiteX0" fmla="*/ 0 w 4055250"/>
                <a:gd name="connsiteY0" fmla="*/ 3633760 h 3652810"/>
                <a:gd name="connsiteX1" fmla="*/ 2027625 w 4055250"/>
                <a:gd name="connsiteY1" fmla="*/ 0 h 3652810"/>
                <a:gd name="connsiteX2" fmla="*/ 4055250 w 4055250"/>
                <a:gd name="connsiteY2" fmla="*/ 3652810 h 3652810"/>
                <a:gd name="connsiteX3" fmla="*/ 0 w 4055250"/>
                <a:gd name="connsiteY3" fmla="*/ 3633760 h 365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5250" h="3652810">
                  <a:moveTo>
                    <a:pt x="0" y="3633760"/>
                  </a:moveTo>
                  <a:lnTo>
                    <a:pt x="2027625" y="0"/>
                  </a:lnTo>
                  <a:lnTo>
                    <a:pt x="4055250" y="3652810"/>
                  </a:lnTo>
                  <a:lnTo>
                    <a:pt x="0" y="3633760"/>
                  </a:lnTo>
                  <a:close/>
                </a:path>
              </a:pathLst>
            </a:custGeom>
            <a:solidFill>
              <a:srgbClr val="F79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0" rtlCol="0" anchor="ctr" anchorCtr="0"/>
            <a:lstStyle/>
            <a:p>
              <a:pPr algn="ctr"/>
              <a:r>
                <a:rPr lang="da-DK" sz="3500" b="1" dirty="0" smtClean="0"/>
                <a:t>ARTIFACTS</a:t>
              </a:r>
              <a:endParaRPr lang="da-DK" sz="3500" b="1" dirty="0"/>
            </a:p>
          </p:txBody>
        </p:sp>
        <p:sp>
          <p:nvSpPr>
            <p:cNvPr id="27" name="Ligebenet trapez 26"/>
            <p:cNvSpPr/>
            <p:nvPr/>
          </p:nvSpPr>
          <p:spPr>
            <a:xfrm>
              <a:off x="863401" y="3873249"/>
              <a:ext cx="7306041" cy="1702469"/>
            </a:xfrm>
            <a:custGeom>
              <a:avLst/>
              <a:gdLst>
                <a:gd name="connsiteX0" fmla="*/ 0 w 8058150"/>
                <a:gd name="connsiteY0" fmla="*/ 1809750 h 1809750"/>
                <a:gd name="connsiteX1" fmla="*/ 452438 w 8058150"/>
                <a:gd name="connsiteY1" fmla="*/ 0 h 1809750"/>
                <a:gd name="connsiteX2" fmla="*/ 7605713 w 8058150"/>
                <a:gd name="connsiteY2" fmla="*/ 0 h 1809750"/>
                <a:gd name="connsiteX3" fmla="*/ 8058150 w 8058150"/>
                <a:gd name="connsiteY3" fmla="*/ 1809750 h 1809750"/>
                <a:gd name="connsiteX4" fmla="*/ 0 w 8058150"/>
                <a:gd name="connsiteY4" fmla="*/ 1809750 h 1809750"/>
                <a:gd name="connsiteX0" fmla="*/ 0 w 8058150"/>
                <a:gd name="connsiteY0" fmla="*/ 1828800 h 1828800"/>
                <a:gd name="connsiteX1" fmla="*/ 452438 w 8058150"/>
                <a:gd name="connsiteY1" fmla="*/ 1905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28800 h 1828800"/>
                <a:gd name="connsiteX1" fmla="*/ 833438 w 8058150"/>
                <a:gd name="connsiteY1" fmla="*/ 3810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47850 h 1847850"/>
                <a:gd name="connsiteX1" fmla="*/ 833438 w 8058150"/>
                <a:gd name="connsiteY1" fmla="*/ 5715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847850 h 1847850"/>
                <a:gd name="connsiteX1" fmla="*/ 1062038 w 8058150"/>
                <a:gd name="connsiteY1" fmla="*/ 7620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771650 h 1771650"/>
                <a:gd name="connsiteX1" fmla="*/ 1062038 w 8058150"/>
                <a:gd name="connsiteY1" fmla="*/ 0 h 1771650"/>
                <a:gd name="connsiteX2" fmla="*/ 6824663 w 8058150"/>
                <a:gd name="connsiteY2" fmla="*/ 38100 h 1771650"/>
                <a:gd name="connsiteX3" fmla="*/ 8058150 w 8058150"/>
                <a:gd name="connsiteY3" fmla="*/ 1771650 h 1771650"/>
                <a:gd name="connsiteX4" fmla="*/ 0 w 8058150"/>
                <a:gd name="connsiteY4" fmla="*/ 1771650 h 1771650"/>
                <a:gd name="connsiteX0" fmla="*/ 0 w 8058150"/>
                <a:gd name="connsiteY0" fmla="*/ 1752600 h 1752600"/>
                <a:gd name="connsiteX1" fmla="*/ 1023938 w 8058150"/>
                <a:gd name="connsiteY1" fmla="*/ 0 h 1752600"/>
                <a:gd name="connsiteX2" fmla="*/ 6824663 w 8058150"/>
                <a:gd name="connsiteY2" fmla="*/ 19050 h 1752600"/>
                <a:gd name="connsiteX3" fmla="*/ 8058150 w 8058150"/>
                <a:gd name="connsiteY3" fmla="*/ 1752600 h 1752600"/>
                <a:gd name="connsiteX4" fmla="*/ 0 w 8058150"/>
                <a:gd name="connsiteY4" fmla="*/ 1752600 h 1752600"/>
                <a:gd name="connsiteX0" fmla="*/ 0 w 8058150"/>
                <a:gd name="connsiteY0" fmla="*/ 1733550 h 1733550"/>
                <a:gd name="connsiteX1" fmla="*/ 1023938 w 8058150"/>
                <a:gd name="connsiteY1" fmla="*/ 3810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023938 w 8058150"/>
                <a:gd name="connsiteY1" fmla="*/ 1905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183795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290366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21518 h 1721518"/>
                <a:gd name="connsiteX1" fmla="*/ 1290366 w 8058150"/>
                <a:gd name="connsiteY1" fmla="*/ 19049 h 1721518"/>
                <a:gd name="connsiteX2" fmla="*/ 6691450 w 8058150"/>
                <a:gd name="connsiteY2" fmla="*/ 0 h 1721518"/>
                <a:gd name="connsiteX3" fmla="*/ 8058150 w 8058150"/>
                <a:gd name="connsiteY3" fmla="*/ 1721518 h 1721518"/>
                <a:gd name="connsiteX4" fmla="*/ 0 w 8058150"/>
                <a:gd name="connsiteY4" fmla="*/ 1721518 h 1721518"/>
                <a:gd name="connsiteX0" fmla="*/ 0 w 8058150"/>
                <a:gd name="connsiteY0" fmla="*/ 1702469 h 1702469"/>
                <a:gd name="connsiteX1" fmla="*/ 1290366 w 8058150"/>
                <a:gd name="connsiteY1" fmla="*/ 0 h 1702469"/>
                <a:gd name="connsiteX2" fmla="*/ 6691451 w 8058150"/>
                <a:gd name="connsiteY2" fmla="*/ 17046 h 1702469"/>
                <a:gd name="connsiteX3" fmla="*/ 8058150 w 8058150"/>
                <a:gd name="connsiteY3" fmla="*/ 1702469 h 1702469"/>
                <a:gd name="connsiteX4" fmla="*/ 0 w 8058150"/>
                <a:gd name="connsiteY4" fmla="*/ 1702469 h 1702469"/>
                <a:gd name="connsiteX0" fmla="*/ 0 w 8058150"/>
                <a:gd name="connsiteY0" fmla="*/ 1702469 h 1702469"/>
                <a:gd name="connsiteX1" fmla="*/ 1290366 w 8058150"/>
                <a:gd name="connsiteY1" fmla="*/ 0 h 1702469"/>
                <a:gd name="connsiteX2" fmla="*/ 6797612 w 8058150"/>
                <a:gd name="connsiteY2" fmla="*/ 17046 h 1702469"/>
                <a:gd name="connsiteX3" fmla="*/ 8058150 w 8058150"/>
                <a:gd name="connsiteY3" fmla="*/ 1702469 h 1702469"/>
                <a:gd name="connsiteX4" fmla="*/ 0 w 8058150"/>
                <a:gd name="connsiteY4" fmla="*/ 1702469 h 1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8150" h="1702469">
                  <a:moveTo>
                    <a:pt x="0" y="1702469"/>
                  </a:moveTo>
                  <a:lnTo>
                    <a:pt x="1290366" y="0"/>
                  </a:lnTo>
                  <a:lnTo>
                    <a:pt x="6797612" y="17046"/>
                  </a:lnTo>
                  <a:lnTo>
                    <a:pt x="8058150" y="1702469"/>
                  </a:lnTo>
                  <a:lnTo>
                    <a:pt x="0" y="1702469"/>
                  </a:lnTo>
                  <a:close/>
                </a:path>
              </a:pathLst>
            </a:custGeom>
            <a:solidFill>
              <a:srgbClr val="ABBC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500" b="1" dirty="0"/>
                <a:t>ESPOUSED VALUES</a:t>
              </a:r>
            </a:p>
          </p:txBody>
        </p:sp>
        <p:sp>
          <p:nvSpPr>
            <p:cNvPr id="33" name="Ligebenet trapez 26"/>
            <p:cNvSpPr/>
            <p:nvPr/>
          </p:nvSpPr>
          <p:spPr>
            <a:xfrm>
              <a:off x="-529389" y="5748956"/>
              <a:ext cx="10010273" cy="2023443"/>
            </a:xfrm>
            <a:custGeom>
              <a:avLst/>
              <a:gdLst>
                <a:gd name="connsiteX0" fmla="*/ 0 w 8058150"/>
                <a:gd name="connsiteY0" fmla="*/ 1809750 h 1809750"/>
                <a:gd name="connsiteX1" fmla="*/ 452438 w 8058150"/>
                <a:gd name="connsiteY1" fmla="*/ 0 h 1809750"/>
                <a:gd name="connsiteX2" fmla="*/ 7605713 w 8058150"/>
                <a:gd name="connsiteY2" fmla="*/ 0 h 1809750"/>
                <a:gd name="connsiteX3" fmla="*/ 8058150 w 8058150"/>
                <a:gd name="connsiteY3" fmla="*/ 1809750 h 1809750"/>
                <a:gd name="connsiteX4" fmla="*/ 0 w 8058150"/>
                <a:gd name="connsiteY4" fmla="*/ 1809750 h 1809750"/>
                <a:gd name="connsiteX0" fmla="*/ 0 w 8058150"/>
                <a:gd name="connsiteY0" fmla="*/ 1828800 h 1828800"/>
                <a:gd name="connsiteX1" fmla="*/ 452438 w 8058150"/>
                <a:gd name="connsiteY1" fmla="*/ 1905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28800 h 1828800"/>
                <a:gd name="connsiteX1" fmla="*/ 833438 w 8058150"/>
                <a:gd name="connsiteY1" fmla="*/ 3810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47850 h 1847850"/>
                <a:gd name="connsiteX1" fmla="*/ 833438 w 8058150"/>
                <a:gd name="connsiteY1" fmla="*/ 5715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847850 h 1847850"/>
                <a:gd name="connsiteX1" fmla="*/ 1062038 w 8058150"/>
                <a:gd name="connsiteY1" fmla="*/ 7620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771650 h 1771650"/>
                <a:gd name="connsiteX1" fmla="*/ 1062038 w 8058150"/>
                <a:gd name="connsiteY1" fmla="*/ 0 h 1771650"/>
                <a:gd name="connsiteX2" fmla="*/ 6824663 w 8058150"/>
                <a:gd name="connsiteY2" fmla="*/ 38100 h 1771650"/>
                <a:gd name="connsiteX3" fmla="*/ 8058150 w 8058150"/>
                <a:gd name="connsiteY3" fmla="*/ 1771650 h 1771650"/>
                <a:gd name="connsiteX4" fmla="*/ 0 w 8058150"/>
                <a:gd name="connsiteY4" fmla="*/ 1771650 h 1771650"/>
                <a:gd name="connsiteX0" fmla="*/ 0 w 8058150"/>
                <a:gd name="connsiteY0" fmla="*/ 1752600 h 1752600"/>
                <a:gd name="connsiteX1" fmla="*/ 1023938 w 8058150"/>
                <a:gd name="connsiteY1" fmla="*/ 0 h 1752600"/>
                <a:gd name="connsiteX2" fmla="*/ 6824663 w 8058150"/>
                <a:gd name="connsiteY2" fmla="*/ 19050 h 1752600"/>
                <a:gd name="connsiteX3" fmla="*/ 8058150 w 8058150"/>
                <a:gd name="connsiteY3" fmla="*/ 1752600 h 1752600"/>
                <a:gd name="connsiteX4" fmla="*/ 0 w 8058150"/>
                <a:gd name="connsiteY4" fmla="*/ 1752600 h 1752600"/>
                <a:gd name="connsiteX0" fmla="*/ 0 w 8058150"/>
                <a:gd name="connsiteY0" fmla="*/ 1733550 h 1733550"/>
                <a:gd name="connsiteX1" fmla="*/ 1023938 w 8058150"/>
                <a:gd name="connsiteY1" fmla="*/ 3810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023938 w 8058150"/>
                <a:gd name="connsiteY1" fmla="*/ 1905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183795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290366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21518 h 1721518"/>
                <a:gd name="connsiteX1" fmla="*/ 1290366 w 8058150"/>
                <a:gd name="connsiteY1" fmla="*/ 19049 h 1721518"/>
                <a:gd name="connsiteX2" fmla="*/ 6691450 w 8058150"/>
                <a:gd name="connsiteY2" fmla="*/ 0 h 1721518"/>
                <a:gd name="connsiteX3" fmla="*/ 8058150 w 8058150"/>
                <a:gd name="connsiteY3" fmla="*/ 1721518 h 1721518"/>
                <a:gd name="connsiteX4" fmla="*/ 0 w 8058150"/>
                <a:gd name="connsiteY4" fmla="*/ 1721518 h 1721518"/>
                <a:gd name="connsiteX0" fmla="*/ 0 w 8058150"/>
                <a:gd name="connsiteY0" fmla="*/ 1702469 h 1702469"/>
                <a:gd name="connsiteX1" fmla="*/ 1290366 w 8058150"/>
                <a:gd name="connsiteY1" fmla="*/ 0 h 1702469"/>
                <a:gd name="connsiteX2" fmla="*/ 6691451 w 8058150"/>
                <a:gd name="connsiteY2" fmla="*/ 17046 h 1702469"/>
                <a:gd name="connsiteX3" fmla="*/ 8058150 w 8058150"/>
                <a:gd name="connsiteY3" fmla="*/ 1702469 h 1702469"/>
                <a:gd name="connsiteX4" fmla="*/ 0 w 8058150"/>
                <a:gd name="connsiteY4" fmla="*/ 1702469 h 1702469"/>
                <a:gd name="connsiteX0" fmla="*/ 0 w 7736182"/>
                <a:gd name="connsiteY0" fmla="*/ 1702469 h 1702469"/>
                <a:gd name="connsiteX1" fmla="*/ 1290366 w 7736182"/>
                <a:gd name="connsiteY1" fmla="*/ 0 h 1702469"/>
                <a:gd name="connsiteX2" fmla="*/ 6691451 w 7736182"/>
                <a:gd name="connsiteY2" fmla="*/ 17046 h 1702469"/>
                <a:gd name="connsiteX3" fmla="*/ 7736182 w 7736182"/>
                <a:gd name="connsiteY3" fmla="*/ 1702469 h 1702469"/>
                <a:gd name="connsiteX4" fmla="*/ 0 w 7736182"/>
                <a:gd name="connsiteY4" fmla="*/ 1702469 h 1702469"/>
                <a:gd name="connsiteX0" fmla="*/ 0 w 7199569"/>
                <a:gd name="connsiteY0" fmla="*/ 1702469 h 1702469"/>
                <a:gd name="connsiteX1" fmla="*/ 753753 w 7199569"/>
                <a:gd name="connsiteY1" fmla="*/ 0 h 1702469"/>
                <a:gd name="connsiteX2" fmla="*/ 6154838 w 7199569"/>
                <a:gd name="connsiteY2" fmla="*/ 17046 h 1702469"/>
                <a:gd name="connsiteX3" fmla="*/ 7199569 w 7199569"/>
                <a:gd name="connsiteY3" fmla="*/ 1702469 h 1702469"/>
                <a:gd name="connsiteX4" fmla="*/ 0 w 7199569"/>
                <a:gd name="connsiteY4" fmla="*/ 1702469 h 1702469"/>
                <a:gd name="connsiteX0" fmla="*/ 0 w 7199569"/>
                <a:gd name="connsiteY0" fmla="*/ 1702469 h 1702469"/>
                <a:gd name="connsiteX1" fmla="*/ 753753 w 7199569"/>
                <a:gd name="connsiteY1" fmla="*/ 0 h 1702469"/>
                <a:gd name="connsiteX2" fmla="*/ 6185274 w 7199569"/>
                <a:gd name="connsiteY2" fmla="*/ 17046 h 1702469"/>
                <a:gd name="connsiteX3" fmla="*/ 7199569 w 7199569"/>
                <a:gd name="connsiteY3" fmla="*/ 1702469 h 1702469"/>
                <a:gd name="connsiteX4" fmla="*/ 0 w 7199569"/>
                <a:gd name="connsiteY4" fmla="*/ 1702469 h 1702469"/>
                <a:gd name="connsiteX0" fmla="*/ 0 w 7077470"/>
                <a:gd name="connsiteY0" fmla="*/ 1702469 h 1702469"/>
                <a:gd name="connsiteX1" fmla="*/ 753753 w 7077470"/>
                <a:gd name="connsiteY1" fmla="*/ 0 h 1702469"/>
                <a:gd name="connsiteX2" fmla="*/ 6185274 w 7077470"/>
                <a:gd name="connsiteY2" fmla="*/ 17046 h 1702469"/>
                <a:gd name="connsiteX3" fmla="*/ 7077470 w 7077470"/>
                <a:gd name="connsiteY3" fmla="*/ 1702469 h 1702469"/>
                <a:gd name="connsiteX4" fmla="*/ 0 w 7077470"/>
                <a:gd name="connsiteY4" fmla="*/ 1702469 h 1702469"/>
                <a:gd name="connsiteX0" fmla="*/ 0 w 7149230"/>
                <a:gd name="connsiteY0" fmla="*/ 1702469 h 1702469"/>
                <a:gd name="connsiteX1" fmla="*/ 825513 w 7149230"/>
                <a:gd name="connsiteY1" fmla="*/ 0 h 1702469"/>
                <a:gd name="connsiteX2" fmla="*/ 6257034 w 7149230"/>
                <a:gd name="connsiteY2" fmla="*/ 17046 h 1702469"/>
                <a:gd name="connsiteX3" fmla="*/ 7149230 w 7149230"/>
                <a:gd name="connsiteY3" fmla="*/ 1702469 h 1702469"/>
                <a:gd name="connsiteX4" fmla="*/ 0 w 7149230"/>
                <a:gd name="connsiteY4" fmla="*/ 1702469 h 1702469"/>
                <a:gd name="connsiteX0" fmla="*/ 0 w 7220990"/>
                <a:gd name="connsiteY0" fmla="*/ 1702469 h 1702469"/>
                <a:gd name="connsiteX1" fmla="*/ 897273 w 7220990"/>
                <a:gd name="connsiteY1" fmla="*/ 0 h 1702469"/>
                <a:gd name="connsiteX2" fmla="*/ 6328794 w 7220990"/>
                <a:gd name="connsiteY2" fmla="*/ 17046 h 1702469"/>
                <a:gd name="connsiteX3" fmla="*/ 7220990 w 7220990"/>
                <a:gd name="connsiteY3" fmla="*/ 1702469 h 1702469"/>
                <a:gd name="connsiteX4" fmla="*/ 0 w 7220990"/>
                <a:gd name="connsiteY4" fmla="*/ 1702469 h 1702469"/>
                <a:gd name="connsiteX0" fmla="*/ 0 w 7274422"/>
                <a:gd name="connsiteY0" fmla="*/ 1702469 h 1722753"/>
                <a:gd name="connsiteX1" fmla="*/ 897273 w 7274422"/>
                <a:gd name="connsiteY1" fmla="*/ 0 h 1722753"/>
                <a:gd name="connsiteX2" fmla="*/ 6328794 w 7274422"/>
                <a:gd name="connsiteY2" fmla="*/ 17046 h 1722753"/>
                <a:gd name="connsiteX3" fmla="*/ 7274422 w 7274422"/>
                <a:gd name="connsiteY3" fmla="*/ 1722753 h 1722753"/>
                <a:gd name="connsiteX4" fmla="*/ 0 w 7274422"/>
                <a:gd name="connsiteY4" fmla="*/ 1702469 h 1722753"/>
                <a:gd name="connsiteX0" fmla="*/ 0 w 7274422"/>
                <a:gd name="connsiteY0" fmla="*/ 1702469 h 1722753"/>
                <a:gd name="connsiteX1" fmla="*/ 897273 w 7274422"/>
                <a:gd name="connsiteY1" fmla="*/ 0 h 1722753"/>
                <a:gd name="connsiteX2" fmla="*/ 6328794 w 7274422"/>
                <a:gd name="connsiteY2" fmla="*/ 17046 h 1722753"/>
                <a:gd name="connsiteX3" fmla="*/ 7274422 w 7274422"/>
                <a:gd name="connsiteY3" fmla="*/ 1722753 h 1722753"/>
                <a:gd name="connsiteX4" fmla="*/ 0 w 7274422"/>
                <a:gd name="connsiteY4" fmla="*/ 1702469 h 1722753"/>
                <a:gd name="connsiteX0" fmla="*/ 0 w 7274422"/>
                <a:gd name="connsiteY0" fmla="*/ 1685423 h 1705707"/>
                <a:gd name="connsiteX1" fmla="*/ 968515 w 7274422"/>
                <a:gd name="connsiteY1" fmla="*/ 3238 h 1705707"/>
                <a:gd name="connsiteX2" fmla="*/ 6328794 w 7274422"/>
                <a:gd name="connsiteY2" fmla="*/ 0 h 1705707"/>
                <a:gd name="connsiteX3" fmla="*/ 7274422 w 7274422"/>
                <a:gd name="connsiteY3" fmla="*/ 1705707 h 1705707"/>
                <a:gd name="connsiteX4" fmla="*/ 0 w 7274422"/>
                <a:gd name="connsiteY4" fmla="*/ 1685423 h 1705707"/>
                <a:gd name="connsiteX0" fmla="*/ 0 w 7274422"/>
                <a:gd name="connsiteY0" fmla="*/ 1685423 h 1705707"/>
                <a:gd name="connsiteX1" fmla="*/ 1004136 w 7274422"/>
                <a:gd name="connsiteY1" fmla="*/ 3238 h 1705707"/>
                <a:gd name="connsiteX2" fmla="*/ 6328794 w 7274422"/>
                <a:gd name="connsiteY2" fmla="*/ 0 h 1705707"/>
                <a:gd name="connsiteX3" fmla="*/ 7274422 w 7274422"/>
                <a:gd name="connsiteY3" fmla="*/ 1705707 h 1705707"/>
                <a:gd name="connsiteX4" fmla="*/ 0 w 7274422"/>
                <a:gd name="connsiteY4" fmla="*/ 1685423 h 1705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4422" h="1705707">
                  <a:moveTo>
                    <a:pt x="0" y="1685423"/>
                  </a:moveTo>
                  <a:lnTo>
                    <a:pt x="1004136" y="3238"/>
                  </a:lnTo>
                  <a:lnTo>
                    <a:pt x="6328794" y="0"/>
                  </a:lnTo>
                  <a:lnTo>
                    <a:pt x="7274422" y="1705707"/>
                  </a:lnTo>
                  <a:lnTo>
                    <a:pt x="0" y="1685423"/>
                  </a:lnTo>
                  <a:close/>
                </a:path>
              </a:pathLst>
            </a:custGeom>
            <a:solidFill>
              <a:srgbClr val="3C7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500" b="1" dirty="0"/>
                <a:t>BASIC ASSUMPTIONS</a:t>
              </a:r>
            </a:p>
          </p:txBody>
        </p:sp>
      </p:grpSp>
      <p:sp>
        <p:nvSpPr>
          <p:cNvPr id="7" name="Rektangel 6"/>
          <p:cNvSpPr/>
          <p:nvPr/>
        </p:nvSpPr>
        <p:spPr>
          <a:xfrm>
            <a:off x="9009811" y="1187772"/>
            <a:ext cx="7303339" cy="1569963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Edgar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Schein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Culture</a:t>
            </a: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is a </a:t>
            </a:r>
            <a:r>
              <a:rPr lang="da-DK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metaphor</a:t>
            </a:r>
            <a:endParaRPr lang="da-DK" sz="3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1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01398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9000"/>
    </mc:Choice>
    <mc:Fallback xmlns="">
      <p:transition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666c4b8df562ea8c11b84ebf6c6e2555b5b776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14544</TotalTime>
  <Words>109</Words>
  <Application>Microsoft Office PowerPoint</Application>
  <PresentationFormat>Brugerdefineret</PresentationFormat>
  <Paragraphs>22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504</cp:revision>
  <dcterms:created xsi:type="dcterms:W3CDTF">2012-01-17T11:58:12Z</dcterms:created>
  <dcterms:modified xsi:type="dcterms:W3CDTF">2019-11-13T13:45:43Z</dcterms:modified>
</cp:coreProperties>
</file>