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12" r:id="rId2"/>
    <p:sldId id="326" r:id="rId3"/>
    <p:sldId id="258" r:id="rId4"/>
  </p:sldIdLst>
  <p:sldSz cx="16256000" cy="9145588"/>
  <p:notesSz cx="6858000" cy="9144000"/>
  <p:defaultText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37">
          <p15:clr>
            <a:srgbClr val="A4A3A4"/>
          </p15:clr>
        </p15:guide>
        <p15:guide id="2" pos="259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7F9F"/>
    <a:srgbClr val="E98409"/>
    <a:srgbClr val="F79421"/>
    <a:srgbClr val="FFBB11"/>
    <a:srgbClr val="D53627"/>
    <a:srgbClr val="E28100"/>
    <a:srgbClr val="D99F37"/>
    <a:srgbClr val="452103"/>
    <a:srgbClr val="DA63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54054" autoAdjust="0"/>
  </p:normalViewPr>
  <p:slideViewPr>
    <p:cSldViewPr snapToGrid="0">
      <p:cViewPr varScale="1">
        <p:scale>
          <a:sx n="35" d="100"/>
          <a:sy n="35" d="100"/>
        </p:scale>
        <p:origin x="2035" y="19"/>
      </p:cViewPr>
      <p:guideLst>
        <p:guide orient="horz" pos="3137"/>
        <p:guide pos="259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7" d="100"/>
          <a:sy n="87" d="100"/>
        </p:scale>
        <p:origin x="298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82C509-0597-42CB-8842-4C01EFBABB3C}" type="doc">
      <dgm:prSet loTypeId="urn:microsoft.com/office/officeart/2005/8/layout/pyramid1" loCatId="pyramid" qsTypeId="urn:microsoft.com/office/officeart/2005/8/quickstyle/simple2" qsCatId="simple" csTypeId="urn:microsoft.com/office/officeart/2005/8/colors/accent3_2" csCatId="accent3" phldr="1"/>
      <dgm:spPr/>
    </dgm:pt>
    <dgm:pt modelId="{13760240-E041-417D-9365-BFB4CB775720}">
      <dgm:prSet phldrT="[Tekst]" custT="1"/>
      <dgm:spPr/>
      <dgm:t>
        <a:bodyPr/>
        <a:lstStyle/>
        <a:p>
          <a:endParaRPr lang="da-DK" sz="1600" dirty="0">
            <a:solidFill>
              <a:schemeClr val="bg1"/>
            </a:solidFill>
          </a:endParaRPr>
        </a:p>
        <a:p>
          <a:r>
            <a:rPr lang="da-DK" sz="1600" dirty="0">
              <a:solidFill>
                <a:schemeClr val="bg1"/>
              </a:solidFill>
            </a:rPr>
            <a:t>Selv</a:t>
          </a:r>
        </a:p>
        <a:p>
          <a:r>
            <a:rPr lang="da-DK" sz="1600" dirty="0">
              <a:solidFill>
                <a:schemeClr val="bg1"/>
              </a:solidFill>
            </a:rPr>
            <a:t> realisering</a:t>
          </a:r>
        </a:p>
      </dgm:t>
    </dgm:pt>
    <dgm:pt modelId="{12061F13-5845-422F-90D1-E698FEFBB794}" type="parTrans" cxnId="{C0D90066-BBCD-4B9F-88EF-EAEBFF156F9D}">
      <dgm:prSet/>
      <dgm:spPr/>
      <dgm:t>
        <a:bodyPr/>
        <a:lstStyle/>
        <a:p>
          <a:endParaRPr lang="da-DK"/>
        </a:p>
      </dgm:t>
    </dgm:pt>
    <dgm:pt modelId="{E4B04E06-3ED3-4C78-8491-B4BC9FA86459}" type="sibTrans" cxnId="{C0D90066-BBCD-4B9F-88EF-EAEBFF156F9D}">
      <dgm:prSet/>
      <dgm:spPr/>
      <dgm:t>
        <a:bodyPr/>
        <a:lstStyle/>
        <a:p>
          <a:endParaRPr lang="da-DK"/>
        </a:p>
      </dgm:t>
    </dgm:pt>
    <dgm:pt modelId="{40C0B5BA-3CE6-4A6A-9C4A-3FB31FCD6248}">
      <dgm:prSet phldrT="[Tekst]"/>
      <dgm:spPr/>
      <dgm:t>
        <a:bodyPr/>
        <a:lstStyle/>
        <a:p>
          <a:r>
            <a:rPr lang="da-DK" dirty="0">
              <a:solidFill>
                <a:schemeClr val="bg1"/>
              </a:solidFill>
            </a:rPr>
            <a:t>Ego</a:t>
          </a:r>
        </a:p>
        <a:p>
          <a:r>
            <a:rPr lang="da-DK" dirty="0">
              <a:solidFill>
                <a:schemeClr val="bg1"/>
              </a:solidFill>
            </a:rPr>
            <a:t> omdømme</a:t>
          </a:r>
        </a:p>
      </dgm:t>
    </dgm:pt>
    <dgm:pt modelId="{8E4809E4-843D-478B-97A2-24288C1A9357}" type="parTrans" cxnId="{6DB39D36-71CE-4C8F-8E8C-FA7D3A6DF04F}">
      <dgm:prSet/>
      <dgm:spPr/>
      <dgm:t>
        <a:bodyPr/>
        <a:lstStyle/>
        <a:p>
          <a:endParaRPr lang="da-DK"/>
        </a:p>
      </dgm:t>
    </dgm:pt>
    <dgm:pt modelId="{9FE8CB68-1905-40D3-9C35-5BF7AEEB399C}" type="sibTrans" cxnId="{6DB39D36-71CE-4C8F-8E8C-FA7D3A6DF04F}">
      <dgm:prSet/>
      <dgm:spPr/>
      <dgm:t>
        <a:bodyPr/>
        <a:lstStyle/>
        <a:p>
          <a:endParaRPr lang="da-DK"/>
        </a:p>
      </dgm:t>
    </dgm:pt>
    <dgm:pt modelId="{38FAD0EC-1CD2-45A5-8A6D-4FCB9C06F06A}">
      <dgm:prSet phldrT="[Tekst]"/>
      <dgm:spPr/>
      <dgm:t>
        <a:bodyPr/>
        <a:lstStyle/>
        <a:p>
          <a:r>
            <a:rPr lang="da-DK" dirty="0"/>
            <a:t>Social kontakt</a:t>
          </a:r>
        </a:p>
      </dgm:t>
    </dgm:pt>
    <dgm:pt modelId="{40EA4553-6F81-4DC9-9025-8B8B89586FCF}" type="parTrans" cxnId="{82D128F5-8D2B-4663-88F2-A91892152DBC}">
      <dgm:prSet/>
      <dgm:spPr/>
      <dgm:t>
        <a:bodyPr/>
        <a:lstStyle/>
        <a:p>
          <a:endParaRPr lang="da-DK"/>
        </a:p>
      </dgm:t>
    </dgm:pt>
    <dgm:pt modelId="{ABAF5787-973F-4031-8FE2-54E13B46A93D}" type="sibTrans" cxnId="{82D128F5-8D2B-4663-88F2-A91892152DBC}">
      <dgm:prSet/>
      <dgm:spPr/>
      <dgm:t>
        <a:bodyPr/>
        <a:lstStyle/>
        <a:p>
          <a:endParaRPr lang="da-DK"/>
        </a:p>
      </dgm:t>
    </dgm:pt>
    <dgm:pt modelId="{4AA0D7BB-9C43-40C4-985A-64428756D981}">
      <dgm:prSet phldrT="[Tekst]"/>
      <dgm:spPr/>
      <dgm:t>
        <a:bodyPr/>
        <a:lstStyle/>
        <a:p>
          <a:endParaRPr lang="da-DK" dirty="0"/>
        </a:p>
      </dgm:t>
    </dgm:pt>
    <dgm:pt modelId="{E48571B0-A2E0-49D0-A38D-B2BDA768B903}" type="parTrans" cxnId="{D5A7B1B9-5DE7-4049-A03A-0FFA1D177962}">
      <dgm:prSet/>
      <dgm:spPr/>
      <dgm:t>
        <a:bodyPr/>
        <a:lstStyle/>
        <a:p>
          <a:endParaRPr lang="da-DK"/>
        </a:p>
      </dgm:t>
    </dgm:pt>
    <dgm:pt modelId="{26C99B9A-FEF9-4D53-97BE-6E939552ABAB}" type="sibTrans" cxnId="{D5A7B1B9-5DE7-4049-A03A-0FFA1D177962}">
      <dgm:prSet/>
      <dgm:spPr/>
      <dgm:t>
        <a:bodyPr/>
        <a:lstStyle/>
        <a:p>
          <a:endParaRPr lang="da-DK"/>
        </a:p>
      </dgm:t>
    </dgm:pt>
    <dgm:pt modelId="{DBB07EC5-F2B4-4502-9009-31FB586E3401}">
      <dgm:prSet phldrT="[Tekst]"/>
      <dgm:spPr/>
      <dgm:t>
        <a:bodyPr/>
        <a:lstStyle/>
        <a:p>
          <a:endParaRPr lang="da-DK" dirty="0"/>
        </a:p>
      </dgm:t>
    </dgm:pt>
    <dgm:pt modelId="{B3C82CCA-B8FF-4CE4-BBF0-31AA4A349ACE}" type="parTrans" cxnId="{142F500D-055E-40A4-BF13-DD03258BFC3A}">
      <dgm:prSet/>
      <dgm:spPr/>
      <dgm:t>
        <a:bodyPr/>
        <a:lstStyle/>
        <a:p>
          <a:endParaRPr lang="da-DK"/>
        </a:p>
      </dgm:t>
    </dgm:pt>
    <dgm:pt modelId="{8F95802F-5232-4CCC-8439-CF3A717F4682}" type="sibTrans" cxnId="{142F500D-055E-40A4-BF13-DD03258BFC3A}">
      <dgm:prSet/>
      <dgm:spPr/>
      <dgm:t>
        <a:bodyPr/>
        <a:lstStyle/>
        <a:p>
          <a:endParaRPr lang="da-DK"/>
        </a:p>
      </dgm:t>
    </dgm:pt>
    <dgm:pt modelId="{6F7E11C1-59E5-4B32-9437-1B27469B7E3C}" type="pres">
      <dgm:prSet presAssocID="{7882C509-0597-42CB-8842-4C01EFBABB3C}" presName="Name0" presStyleCnt="0">
        <dgm:presLayoutVars>
          <dgm:dir/>
          <dgm:animLvl val="lvl"/>
          <dgm:resizeHandles val="exact"/>
        </dgm:presLayoutVars>
      </dgm:prSet>
      <dgm:spPr/>
    </dgm:pt>
    <dgm:pt modelId="{5DD745FD-0F0E-490E-960A-25F71CEA8CAB}" type="pres">
      <dgm:prSet presAssocID="{13760240-E041-417D-9365-BFB4CB775720}" presName="Name8" presStyleCnt="0"/>
      <dgm:spPr/>
    </dgm:pt>
    <dgm:pt modelId="{089A4B90-3554-4F97-911C-2D3E87E4B19B}" type="pres">
      <dgm:prSet presAssocID="{13760240-E041-417D-9365-BFB4CB775720}" presName="level" presStyleLbl="node1" presStyleIdx="0" presStyleCnt="5" custScaleY="157066">
        <dgm:presLayoutVars>
          <dgm:chMax val="1"/>
          <dgm:bulletEnabled val="1"/>
        </dgm:presLayoutVars>
      </dgm:prSet>
      <dgm:spPr/>
    </dgm:pt>
    <dgm:pt modelId="{99AD75E4-4DAD-4719-A0CE-F07A189511A9}" type="pres">
      <dgm:prSet presAssocID="{13760240-E041-417D-9365-BFB4CB775720}" presName="levelTx" presStyleLbl="revTx" presStyleIdx="0" presStyleCnt="0">
        <dgm:presLayoutVars>
          <dgm:chMax val="1"/>
          <dgm:bulletEnabled val="1"/>
        </dgm:presLayoutVars>
      </dgm:prSet>
      <dgm:spPr/>
    </dgm:pt>
    <dgm:pt modelId="{DB0E1910-0F87-4215-B19E-FDD145D245B2}" type="pres">
      <dgm:prSet presAssocID="{40C0B5BA-3CE6-4A6A-9C4A-3FB31FCD6248}" presName="Name8" presStyleCnt="0"/>
      <dgm:spPr/>
    </dgm:pt>
    <dgm:pt modelId="{7D12CF34-E3FE-4DAF-B59F-795734735EC7}" type="pres">
      <dgm:prSet presAssocID="{40C0B5BA-3CE6-4A6A-9C4A-3FB31FCD6248}" presName="level" presStyleLbl="node1" presStyleIdx="1" presStyleCnt="5" custScaleY="104656">
        <dgm:presLayoutVars>
          <dgm:chMax val="1"/>
          <dgm:bulletEnabled val="1"/>
        </dgm:presLayoutVars>
      </dgm:prSet>
      <dgm:spPr/>
    </dgm:pt>
    <dgm:pt modelId="{EC3926F2-CAD9-4A62-ADB0-03F6EEC53E5C}" type="pres">
      <dgm:prSet presAssocID="{40C0B5BA-3CE6-4A6A-9C4A-3FB31FCD6248}" presName="levelTx" presStyleLbl="revTx" presStyleIdx="0" presStyleCnt="0">
        <dgm:presLayoutVars>
          <dgm:chMax val="1"/>
          <dgm:bulletEnabled val="1"/>
        </dgm:presLayoutVars>
      </dgm:prSet>
      <dgm:spPr/>
    </dgm:pt>
    <dgm:pt modelId="{B76F4BE0-057D-4CDF-9967-4634D8410B3B}" type="pres">
      <dgm:prSet presAssocID="{38FAD0EC-1CD2-45A5-8A6D-4FCB9C06F06A}" presName="Name8" presStyleCnt="0"/>
      <dgm:spPr/>
    </dgm:pt>
    <dgm:pt modelId="{E56084B7-8EDE-47CC-B4BF-2D4740F226D6}" type="pres">
      <dgm:prSet presAssocID="{38FAD0EC-1CD2-45A5-8A6D-4FCB9C06F06A}" presName="level" presStyleLbl="node1" presStyleIdx="2" presStyleCnt="5" custScaleY="121102">
        <dgm:presLayoutVars>
          <dgm:chMax val="1"/>
          <dgm:bulletEnabled val="1"/>
        </dgm:presLayoutVars>
      </dgm:prSet>
      <dgm:spPr/>
    </dgm:pt>
    <dgm:pt modelId="{659E4C5C-6144-4A26-9806-550638EFA96D}" type="pres">
      <dgm:prSet presAssocID="{38FAD0EC-1CD2-45A5-8A6D-4FCB9C06F06A}" presName="levelTx" presStyleLbl="revTx" presStyleIdx="0" presStyleCnt="0">
        <dgm:presLayoutVars>
          <dgm:chMax val="1"/>
          <dgm:bulletEnabled val="1"/>
        </dgm:presLayoutVars>
      </dgm:prSet>
      <dgm:spPr/>
    </dgm:pt>
    <dgm:pt modelId="{CAB8A027-E063-439E-86AE-0D4F7F31EBE9}" type="pres">
      <dgm:prSet presAssocID="{4AA0D7BB-9C43-40C4-985A-64428756D981}" presName="Name8" presStyleCnt="0"/>
      <dgm:spPr/>
    </dgm:pt>
    <dgm:pt modelId="{27CFF5F9-DE70-40B9-A771-F5F652E7CDD9}" type="pres">
      <dgm:prSet presAssocID="{4AA0D7BB-9C43-40C4-985A-64428756D981}" presName="level" presStyleLbl="node1" presStyleIdx="3" presStyleCnt="5" custScaleY="123315">
        <dgm:presLayoutVars>
          <dgm:chMax val="1"/>
          <dgm:bulletEnabled val="1"/>
        </dgm:presLayoutVars>
      </dgm:prSet>
      <dgm:spPr/>
    </dgm:pt>
    <dgm:pt modelId="{70AAC452-7BC9-4B44-9364-5117C296E4C3}" type="pres">
      <dgm:prSet presAssocID="{4AA0D7BB-9C43-40C4-985A-64428756D981}" presName="levelTx" presStyleLbl="revTx" presStyleIdx="0" presStyleCnt="0">
        <dgm:presLayoutVars>
          <dgm:chMax val="1"/>
          <dgm:bulletEnabled val="1"/>
        </dgm:presLayoutVars>
      </dgm:prSet>
      <dgm:spPr/>
    </dgm:pt>
    <dgm:pt modelId="{6E32D728-B697-4AAA-9BE6-4CDFE2273C57}" type="pres">
      <dgm:prSet presAssocID="{DBB07EC5-F2B4-4502-9009-31FB586E3401}" presName="Name8" presStyleCnt="0"/>
      <dgm:spPr/>
    </dgm:pt>
    <dgm:pt modelId="{664DA94A-A691-4C88-A8A6-74AB1657E9B3}" type="pres">
      <dgm:prSet presAssocID="{DBB07EC5-F2B4-4502-9009-31FB586E3401}" presName="level" presStyleLbl="node1" presStyleIdx="4" presStyleCnt="5">
        <dgm:presLayoutVars>
          <dgm:chMax val="1"/>
          <dgm:bulletEnabled val="1"/>
        </dgm:presLayoutVars>
      </dgm:prSet>
      <dgm:spPr/>
    </dgm:pt>
    <dgm:pt modelId="{0A7A0A9C-ECDC-47E8-9498-73B410327A33}" type="pres">
      <dgm:prSet presAssocID="{DBB07EC5-F2B4-4502-9009-31FB586E3401}" presName="levelTx" presStyleLbl="revTx" presStyleIdx="0" presStyleCnt="0">
        <dgm:presLayoutVars>
          <dgm:chMax val="1"/>
          <dgm:bulletEnabled val="1"/>
        </dgm:presLayoutVars>
      </dgm:prSet>
      <dgm:spPr/>
    </dgm:pt>
  </dgm:ptLst>
  <dgm:cxnLst>
    <dgm:cxn modelId="{F3801E04-D8DE-4ABB-A3EC-6D0A0B7F141A}" type="presOf" srcId="{38FAD0EC-1CD2-45A5-8A6D-4FCB9C06F06A}" destId="{E56084B7-8EDE-47CC-B4BF-2D4740F226D6}" srcOrd="0" destOrd="0" presId="urn:microsoft.com/office/officeart/2005/8/layout/pyramid1"/>
    <dgm:cxn modelId="{142F500D-055E-40A4-BF13-DD03258BFC3A}" srcId="{7882C509-0597-42CB-8842-4C01EFBABB3C}" destId="{DBB07EC5-F2B4-4502-9009-31FB586E3401}" srcOrd="4" destOrd="0" parTransId="{B3C82CCA-B8FF-4CE4-BBF0-31AA4A349ACE}" sibTransId="{8F95802F-5232-4CCC-8439-CF3A717F4682}"/>
    <dgm:cxn modelId="{1B89EA24-72B3-4E0D-A194-52516D7D1F09}" type="presOf" srcId="{38FAD0EC-1CD2-45A5-8A6D-4FCB9C06F06A}" destId="{659E4C5C-6144-4A26-9806-550638EFA96D}" srcOrd="1" destOrd="0" presId="urn:microsoft.com/office/officeart/2005/8/layout/pyramid1"/>
    <dgm:cxn modelId="{6DB39D36-71CE-4C8F-8E8C-FA7D3A6DF04F}" srcId="{7882C509-0597-42CB-8842-4C01EFBABB3C}" destId="{40C0B5BA-3CE6-4A6A-9C4A-3FB31FCD6248}" srcOrd="1" destOrd="0" parTransId="{8E4809E4-843D-478B-97A2-24288C1A9357}" sibTransId="{9FE8CB68-1905-40D3-9C35-5BF7AEEB399C}"/>
    <dgm:cxn modelId="{CBF56140-699E-494C-A9A1-76636E91028D}" type="presOf" srcId="{13760240-E041-417D-9365-BFB4CB775720}" destId="{99AD75E4-4DAD-4719-A0CE-F07A189511A9}" srcOrd="1" destOrd="0" presId="urn:microsoft.com/office/officeart/2005/8/layout/pyramid1"/>
    <dgm:cxn modelId="{C0D90066-BBCD-4B9F-88EF-EAEBFF156F9D}" srcId="{7882C509-0597-42CB-8842-4C01EFBABB3C}" destId="{13760240-E041-417D-9365-BFB4CB775720}" srcOrd="0" destOrd="0" parTransId="{12061F13-5845-422F-90D1-E698FEFBB794}" sibTransId="{E4B04E06-3ED3-4C78-8491-B4BC9FA86459}"/>
    <dgm:cxn modelId="{FC878074-8C2E-4025-AA59-EECA84361094}" type="presOf" srcId="{4AA0D7BB-9C43-40C4-985A-64428756D981}" destId="{70AAC452-7BC9-4B44-9364-5117C296E4C3}" srcOrd="1" destOrd="0" presId="urn:microsoft.com/office/officeart/2005/8/layout/pyramid1"/>
    <dgm:cxn modelId="{19350777-0D5D-4F1C-94C0-889A87AF76A0}" type="presOf" srcId="{4AA0D7BB-9C43-40C4-985A-64428756D981}" destId="{27CFF5F9-DE70-40B9-A771-F5F652E7CDD9}" srcOrd="0" destOrd="0" presId="urn:microsoft.com/office/officeart/2005/8/layout/pyramid1"/>
    <dgm:cxn modelId="{E662D757-905C-4D59-A429-17F00F60DD53}" type="presOf" srcId="{DBB07EC5-F2B4-4502-9009-31FB586E3401}" destId="{0A7A0A9C-ECDC-47E8-9498-73B410327A33}" srcOrd="1" destOrd="0" presId="urn:microsoft.com/office/officeart/2005/8/layout/pyramid1"/>
    <dgm:cxn modelId="{02CA9FAB-3C30-476E-A811-9D6F905199FC}" type="presOf" srcId="{7882C509-0597-42CB-8842-4C01EFBABB3C}" destId="{6F7E11C1-59E5-4B32-9437-1B27469B7E3C}" srcOrd="0" destOrd="0" presId="urn:microsoft.com/office/officeart/2005/8/layout/pyramid1"/>
    <dgm:cxn modelId="{D5A7B1B9-5DE7-4049-A03A-0FFA1D177962}" srcId="{7882C509-0597-42CB-8842-4C01EFBABB3C}" destId="{4AA0D7BB-9C43-40C4-985A-64428756D981}" srcOrd="3" destOrd="0" parTransId="{E48571B0-A2E0-49D0-A38D-B2BDA768B903}" sibTransId="{26C99B9A-FEF9-4D53-97BE-6E939552ABAB}"/>
    <dgm:cxn modelId="{E78A35CD-9DAC-4A14-975C-42B9409E0660}" type="presOf" srcId="{DBB07EC5-F2B4-4502-9009-31FB586E3401}" destId="{664DA94A-A691-4C88-A8A6-74AB1657E9B3}" srcOrd="0" destOrd="0" presId="urn:microsoft.com/office/officeart/2005/8/layout/pyramid1"/>
    <dgm:cxn modelId="{6F6408D5-F391-4A65-B997-288622C810F3}" type="presOf" srcId="{13760240-E041-417D-9365-BFB4CB775720}" destId="{089A4B90-3554-4F97-911C-2D3E87E4B19B}" srcOrd="0" destOrd="0" presId="urn:microsoft.com/office/officeart/2005/8/layout/pyramid1"/>
    <dgm:cxn modelId="{FED8A8EA-90F7-4CD3-AFBC-F18410BDEA01}" type="presOf" srcId="{40C0B5BA-3CE6-4A6A-9C4A-3FB31FCD6248}" destId="{7D12CF34-E3FE-4DAF-B59F-795734735EC7}" srcOrd="0" destOrd="0" presId="urn:microsoft.com/office/officeart/2005/8/layout/pyramid1"/>
    <dgm:cxn modelId="{3BB947F3-DD6F-49E9-A66B-ECD7FFCDB553}" type="presOf" srcId="{40C0B5BA-3CE6-4A6A-9C4A-3FB31FCD6248}" destId="{EC3926F2-CAD9-4A62-ADB0-03F6EEC53E5C}" srcOrd="1" destOrd="0" presId="urn:microsoft.com/office/officeart/2005/8/layout/pyramid1"/>
    <dgm:cxn modelId="{82D128F5-8D2B-4663-88F2-A91892152DBC}" srcId="{7882C509-0597-42CB-8842-4C01EFBABB3C}" destId="{38FAD0EC-1CD2-45A5-8A6D-4FCB9C06F06A}" srcOrd="2" destOrd="0" parTransId="{40EA4553-6F81-4DC9-9025-8B8B89586FCF}" sibTransId="{ABAF5787-973F-4031-8FE2-54E13B46A93D}"/>
    <dgm:cxn modelId="{1579C743-FE88-4492-9F17-58171FE9430D}" type="presParOf" srcId="{6F7E11C1-59E5-4B32-9437-1B27469B7E3C}" destId="{5DD745FD-0F0E-490E-960A-25F71CEA8CAB}" srcOrd="0" destOrd="0" presId="urn:microsoft.com/office/officeart/2005/8/layout/pyramid1"/>
    <dgm:cxn modelId="{2B1E4462-BD23-4805-99FD-C0D611F2B7F3}" type="presParOf" srcId="{5DD745FD-0F0E-490E-960A-25F71CEA8CAB}" destId="{089A4B90-3554-4F97-911C-2D3E87E4B19B}" srcOrd="0" destOrd="0" presId="urn:microsoft.com/office/officeart/2005/8/layout/pyramid1"/>
    <dgm:cxn modelId="{185B346F-2500-4137-8646-997F450CFE60}" type="presParOf" srcId="{5DD745FD-0F0E-490E-960A-25F71CEA8CAB}" destId="{99AD75E4-4DAD-4719-A0CE-F07A189511A9}" srcOrd="1" destOrd="0" presId="urn:microsoft.com/office/officeart/2005/8/layout/pyramid1"/>
    <dgm:cxn modelId="{C7B43D48-40C7-4FF8-813D-88F0809BBCAD}" type="presParOf" srcId="{6F7E11C1-59E5-4B32-9437-1B27469B7E3C}" destId="{DB0E1910-0F87-4215-B19E-FDD145D245B2}" srcOrd="1" destOrd="0" presId="urn:microsoft.com/office/officeart/2005/8/layout/pyramid1"/>
    <dgm:cxn modelId="{55834BDC-4EE8-4F2E-8D3B-DEDFEE76D4F4}" type="presParOf" srcId="{DB0E1910-0F87-4215-B19E-FDD145D245B2}" destId="{7D12CF34-E3FE-4DAF-B59F-795734735EC7}" srcOrd="0" destOrd="0" presId="urn:microsoft.com/office/officeart/2005/8/layout/pyramid1"/>
    <dgm:cxn modelId="{3BAAB2B4-1501-483B-A936-42232F2B2755}" type="presParOf" srcId="{DB0E1910-0F87-4215-B19E-FDD145D245B2}" destId="{EC3926F2-CAD9-4A62-ADB0-03F6EEC53E5C}" srcOrd="1" destOrd="0" presId="urn:microsoft.com/office/officeart/2005/8/layout/pyramid1"/>
    <dgm:cxn modelId="{D0AB6253-3FF5-48B0-8DA1-D6330172FA6D}" type="presParOf" srcId="{6F7E11C1-59E5-4B32-9437-1B27469B7E3C}" destId="{B76F4BE0-057D-4CDF-9967-4634D8410B3B}" srcOrd="2" destOrd="0" presId="urn:microsoft.com/office/officeart/2005/8/layout/pyramid1"/>
    <dgm:cxn modelId="{02C41AE3-D8FA-4C7A-877A-9E8072D22818}" type="presParOf" srcId="{B76F4BE0-057D-4CDF-9967-4634D8410B3B}" destId="{E56084B7-8EDE-47CC-B4BF-2D4740F226D6}" srcOrd="0" destOrd="0" presId="urn:microsoft.com/office/officeart/2005/8/layout/pyramid1"/>
    <dgm:cxn modelId="{85707916-1656-4069-ABE1-060C6D686D8C}" type="presParOf" srcId="{B76F4BE0-057D-4CDF-9967-4634D8410B3B}" destId="{659E4C5C-6144-4A26-9806-550638EFA96D}" srcOrd="1" destOrd="0" presId="urn:microsoft.com/office/officeart/2005/8/layout/pyramid1"/>
    <dgm:cxn modelId="{A5174E07-CCFC-4E14-A59D-4CC7677C3223}" type="presParOf" srcId="{6F7E11C1-59E5-4B32-9437-1B27469B7E3C}" destId="{CAB8A027-E063-439E-86AE-0D4F7F31EBE9}" srcOrd="3" destOrd="0" presId="urn:microsoft.com/office/officeart/2005/8/layout/pyramid1"/>
    <dgm:cxn modelId="{208870FD-5A81-4976-82B5-E73D4C908D9B}" type="presParOf" srcId="{CAB8A027-E063-439E-86AE-0D4F7F31EBE9}" destId="{27CFF5F9-DE70-40B9-A771-F5F652E7CDD9}" srcOrd="0" destOrd="0" presId="urn:microsoft.com/office/officeart/2005/8/layout/pyramid1"/>
    <dgm:cxn modelId="{920433D1-DB3F-4E34-A501-3BE235C5158B}" type="presParOf" srcId="{CAB8A027-E063-439E-86AE-0D4F7F31EBE9}" destId="{70AAC452-7BC9-4B44-9364-5117C296E4C3}" srcOrd="1" destOrd="0" presId="urn:microsoft.com/office/officeart/2005/8/layout/pyramid1"/>
    <dgm:cxn modelId="{F60A054A-1B71-4E3D-9155-62143CB6EDAD}" type="presParOf" srcId="{6F7E11C1-59E5-4B32-9437-1B27469B7E3C}" destId="{6E32D728-B697-4AAA-9BE6-4CDFE2273C57}" srcOrd="4" destOrd="0" presId="urn:microsoft.com/office/officeart/2005/8/layout/pyramid1"/>
    <dgm:cxn modelId="{8A279B9B-D0B3-44D9-B947-3A4FBC43D850}" type="presParOf" srcId="{6E32D728-B697-4AAA-9BE6-4CDFE2273C57}" destId="{664DA94A-A691-4C88-A8A6-74AB1657E9B3}" srcOrd="0" destOrd="0" presId="urn:microsoft.com/office/officeart/2005/8/layout/pyramid1"/>
    <dgm:cxn modelId="{1CA6B7B1-AFF4-4456-A03B-8F856F4C900A}" type="presParOf" srcId="{6E32D728-B697-4AAA-9BE6-4CDFE2273C57}" destId="{0A7A0A9C-ECDC-47E8-9498-73B410327A33}"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9A4B90-3554-4F97-911C-2D3E87E4B19B}">
      <dsp:nvSpPr>
        <dsp:cNvPr id="0" name=""/>
        <dsp:cNvSpPr/>
      </dsp:nvSpPr>
      <dsp:spPr>
        <a:xfrm>
          <a:off x="3010522" y="0"/>
          <a:ext cx="2105896" cy="1887705"/>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da-DK" sz="1600" kern="1200" dirty="0">
            <a:solidFill>
              <a:schemeClr val="bg1"/>
            </a:solidFill>
          </a:endParaRPr>
        </a:p>
        <a:p>
          <a:pPr marL="0" lvl="0" indent="0" algn="ctr" defTabSz="711200">
            <a:lnSpc>
              <a:spcPct val="90000"/>
            </a:lnSpc>
            <a:spcBef>
              <a:spcPct val="0"/>
            </a:spcBef>
            <a:spcAft>
              <a:spcPct val="35000"/>
            </a:spcAft>
            <a:buNone/>
          </a:pPr>
          <a:r>
            <a:rPr lang="da-DK" sz="1600" kern="1200" dirty="0">
              <a:solidFill>
                <a:schemeClr val="bg1"/>
              </a:solidFill>
            </a:rPr>
            <a:t>Selv</a:t>
          </a:r>
        </a:p>
        <a:p>
          <a:pPr marL="0" lvl="0" indent="0" algn="ctr" defTabSz="711200">
            <a:lnSpc>
              <a:spcPct val="90000"/>
            </a:lnSpc>
            <a:spcBef>
              <a:spcPct val="0"/>
            </a:spcBef>
            <a:spcAft>
              <a:spcPct val="35000"/>
            </a:spcAft>
            <a:buNone/>
          </a:pPr>
          <a:r>
            <a:rPr lang="da-DK" sz="1600" kern="1200" dirty="0">
              <a:solidFill>
                <a:schemeClr val="bg1"/>
              </a:solidFill>
            </a:rPr>
            <a:t> realisering</a:t>
          </a:r>
        </a:p>
      </dsp:txBody>
      <dsp:txXfrm>
        <a:off x="3010522" y="0"/>
        <a:ext cx="2105896" cy="1887705"/>
      </dsp:txXfrm>
    </dsp:sp>
    <dsp:sp modelId="{7D12CF34-E3FE-4DAF-B59F-795734735EC7}">
      <dsp:nvSpPr>
        <dsp:cNvPr id="0" name=""/>
        <dsp:cNvSpPr/>
      </dsp:nvSpPr>
      <dsp:spPr>
        <a:xfrm>
          <a:off x="2308923" y="1887705"/>
          <a:ext cx="3509095" cy="1257813"/>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da-DK" sz="3500" kern="1200" dirty="0">
              <a:solidFill>
                <a:schemeClr val="bg1"/>
              </a:solidFill>
            </a:rPr>
            <a:t>Ego</a:t>
          </a:r>
        </a:p>
        <a:p>
          <a:pPr marL="0" lvl="0" indent="0" algn="ctr" defTabSz="1555750">
            <a:lnSpc>
              <a:spcPct val="90000"/>
            </a:lnSpc>
            <a:spcBef>
              <a:spcPct val="0"/>
            </a:spcBef>
            <a:spcAft>
              <a:spcPct val="35000"/>
            </a:spcAft>
            <a:buNone/>
          </a:pPr>
          <a:r>
            <a:rPr lang="da-DK" sz="3500" kern="1200" dirty="0">
              <a:solidFill>
                <a:schemeClr val="bg1"/>
              </a:solidFill>
            </a:rPr>
            <a:t> omdømme</a:t>
          </a:r>
        </a:p>
      </dsp:txBody>
      <dsp:txXfrm>
        <a:off x="2923015" y="1887705"/>
        <a:ext cx="2280911" cy="1257813"/>
      </dsp:txXfrm>
    </dsp:sp>
    <dsp:sp modelId="{E56084B7-8EDE-47CC-B4BF-2D4740F226D6}">
      <dsp:nvSpPr>
        <dsp:cNvPr id="0" name=""/>
        <dsp:cNvSpPr/>
      </dsp:nvSpPr>
      <dsp:spPr>
        <a:xfrm>
          <a:off x="1497072" y="3145519"/>
          <a:ext cx="5132797" cy="1455470"/>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da-DK" sz="3500" kern="1200" dirty="0"/>
            <a:t>Social kontakt</a:t>
          </a:r>
        </a:p>
      </dsp:txBody>
      <dsp:txXfrm>
        <a:off x="2395311" y="3145519"/>
        <a:ext cx="3336318" cy="1455470"/>
      </dsp:txXfrm>
    </dsp:sp>
    <dsp:sp modelId="{27CFF5F9-DE70-40B9-A771-F5F652E7CDD9}">
      <dsp:nvSpPr>
        <dsp:cNvPr id="0" name=""/>
        <dsp:cNvSpPr/>
      </dsp:nvSpPr>
      <dsp:spPr>
        <a:xfrm>
          <a:off x="670386" y="4600990"/>
          <a:ext cx="6786169" cy="1482067"/>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da-DK" sz="3500" kern="1200" dirty="0"/>
        </a:p>
      </dsp:txBody>
      <dsp:txXfrm>
        <a:off x="1857965" y="4600990"/>
        <a:ext cx="4411010" cy="1482067"/>
      </dsp:txXfrm>
    </dsp:sp>
    <dsp:sp modelId="{664DA94A-A691-4C88-A8A6-74AB1657E9B3}">
      <dsp:nvSpPr>
        <dsp:cNvPr id="0" name=""/>
        <dsp:cNvSpPr/>
      </dsp:nvSpPr>
      <dsp:spPr>
        <a:xfrm>
          <a:off x="0" y="6083057"/>
          <a:ext cx="8126941" cy="1201855"/>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da-DK" sz="3500" kern="1200" dirty="0"/>
        </a:p>
      </dsp:txBody>
      <dsp:txXfrm>
        <a:off x="1422214" y="6083057"/>
        <a:ext cx="5282512" cy="120185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A407B2-1C2A-43DC-A65E-A52872FA80D1}" type="datetimeFigureOut">
              <a:rPr lang="da-DK" smtClean="0"/>
              <a:pPr/>
              <a:t>02-11-2020</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443B30-BC28-40F6-A66E-220FC263391F}" type="slidenum">
              <a:rPr lang="da-DK" smtClean="0"/>
              <a:pPr/>
              <a:t>‹nr.›</a:t>
            </a:fld>
            <a:endParaRPr lang="da-DK"/>
          </a:p>
        </p:txBody>
      </p:sp>
    </p:spTree>
    <p:extLst>
      <p:ext uri="{BB962C8B-B14F-4D97-AF65-F5344CB8AC3E}">
        <p14:creationId xmlns:p14="http://schemas.microsoft.com/office/powerpoint/2010/main" val="3362115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18C3F4-A074-4196-A767-42CE20A1999B}" type="datetimeFigureOut">
              <a:rPr lang="da-DK" smtClean="0"/>
              <a:pPr/>
              <a:t>02-11-2020</a:t>
            </a:fld>
            <a:endParaRPr lang="da-DK"/>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9AE0D4-395B-4AE0-A91B-1AB58555538A}" type="slidenum">
              <a:rPr lang="da-DK" smtClean="0"/>
              <a:pPr/>
              <a:t>‹nr.›</a:t>
            </a:fld>
            <a:endParaRPr lang="da-DK"/>
          </a:p>
        </p:txBody>
      </p:sp>
    </p:spTree>
    <p:extLst>
      <p:ext uri="{BB962C8B-B14F-4D97-AF65-F5344CB8AC3E}">
        <p14:creationId xmlns:p14="http://schemas.microsoft.com/office/powerpoint/2010/main" val="344655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382588" y="685800"/>
            <a:ext cx="6092825" cy="3429000"/>
          </a:xfrm>
          <a:ln/>
        </p:spPr>
      </p:sp>
      <p:sp>
        <p:nvSpPr>
          <p:cNvPr id="16386" name="Rectangle 3"/>
          <p:cNvSpPr>
            <a:spLocks noGrp="1" noChangeArrowheads="1"/>
          </p:cNvSpPr>
          <p:nvPr>
            <p:ph type="body" idx="1"/>
          </p:nvPr>
        </p:nvSpPr>
        <p:spPr>
          <a:noFill/>
          <a:ln/>
        </p:spPr>
        <p:txBody>
          <a:bodyPr>
            <a:normAutofit fontScale="5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The four-quadrant model of organizational Change was developed by David Buchanan an Emeritus Professor of Organizational </a:t>
            </a:r>
            <a:r>
              <a:rPr lang="en-US" sz="1800" dirty="0" err="1">
                <a:solidFill>
                  <a:srgbClr val="384A50"/>
                </a:solidFill>
                <a:effectLst/>
                <a:latin typeface="Arial" panose="020B0604020202020204" pitchFamily="34" charset="0"/>
                <a:ea typeface="Calibri" panose="020F0502020204030204" pitchFamily="34" charset="0"/>
              </a:rPr>
              <a:t>Behaviour</a:t>
            </a:r>
            <a:r>
              <a:rPr lang="en-US" sz="1800" dirty="0">
                <a:solidFill>
                  <a:srgbClr val="384A50"/>
                </a:solidFill>
                <a:effectLst/>
                <a:latin typeface="Arial" panose="020B0604020202020204" pitchFamily="34" charset="0"/>
                <a:ea typeface="Calibri" panose="020F0502020204030204" pitchFamily="34" charset="0"/>
              </a:rPr>
              <a:t> at Cranfield University School of Management, and David Boddy a Research Fellow at the Adam Smith Business School University of Glasgow.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Text for front page: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review of the model is based on the book “The Expertise of the Change Agent - Public Performance and Backstage Activity” published in 1992. The model can help you understand the organization’s response to the change you implement. In the model, you have to see yourself as a change agent. The model is a tool that all change agents, often also called project managers, can use in projects. The model consists of four quadrants that classify the nature of change itself seen from the view of the affected individuals.</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David is Emeritus Professor of Organizational </a:t>
            </a:r>
            <a:r>
              <a:rPr lang="en-US" sz="1800" dirty="0" err="1">
                <a:solidFill>
                  <a:srgbClr val="384A50"/>
                </a:solidFill>
                <a:effectLst/>
                <a:latin typeface="Arial" panose="020B0604020202020204" pitchFamily="34" charset="0"/>
                <a:ea typeface="Calibri" panose="020F0502020204030204" pitchFamily="34" charset="0"/>
              </a:rPr>
              <a:t>Behaviour</a:t>
            </a:r>
            <a:r>
              <a:rPr lang="en-US" sz="1800" dirty="0">
                <a:solidFill>
                  <a:srgbClr val="384A50"/>
                </a:solidFill>
                <a:effectLst/>
                <a:latin typeface="Arial" panose="020B0604020202020204" pitchFamily="34" charset="0"/>
                <a:ea typeface="Calibri" panose="020F0502020204030204" pitchFamily="34" charset="0"/>
              </a:rPr>
              <a:t> at Cranfield University School of Management, and Visiting Professor at Nottingham Business School.  He works freelance as a consultant, speaker, and author, specializing in change management and organization politics.  He has a Doctorate in Organizational </a:t>
            </a:r>
            <a:r>
              <a:rPr lang="en-US" sz="1800" dirty="0" err="1">
                <a:solidFill>
                  <a:srgbClr val="384A50"/>
                </a:solidFill>
                <a:effectLst/>
                <a:latin typeface="Arial" panose="020B0604020202020204" pitchFamily="34" charset="0"/>
                <a:ea typeface="Calibri" panose="020F0502020204030204" pitchFamily="34" charset="0"/>
              </a:rPr>
              <a:t>Behaviour</a:t>
            </a:r>
            <a:r>
              <a:rPr lang="en-US" sz="1800" dirty="0">
                <a:solidFill>
                  <a:srgbClr val="384A50"/>
                </a:solidFill>
                <a:effectLst/>
                <a:latin typeface="Arial" panose="020B0604020202020204" pitchFamily="34" charset="0"/>
                <a:ea typeface="Calibri" panose="020F0502020204030204" pitchFamily="34" charset="0"/>
              </a:rPr>
              <a:t> from Edinburgh University.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a:solidFill>
                  <a:srgbClr val="384A50"/>
                </a:solidFill>
                <a:effectLst/>
                <a:latin typeface="Arial" panose="020B0604020202020204" pitchFamily="34" charset="0"/>
                <a:ea typeface="Calibri" panose="020F0502020204030204" pitchFamily="34" charset="0"/>
              </a:rPr>
              <a:t>Davíd</a:t>
            </a:r>
            <a:r>
              <a:rPr lang="en-US" sz="1800" dirty="0">
                <a:solidFill>
                  <a:srgbClr val="384A50"/>
                </a:solidFill>
                <a:effectLst/>
                <a:latin typeface="Arial" panose="020B0604020202020204" pitchFamily="34" charset="0"/>
                <a:ea typeface="Calibri" panose="020F0502020204030204" pitchFamily="34" charset="0"/>
              </a:rPr>
              <a:t> Boddy was a reader in Management Studies at Glasgow University Business School and Head of Department of Management studies. He wrote the best seller “Management: An Introduction”.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You might also benefit from:</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CVF model (The competing Values Framework) developed by Professor Robert E. Quinn and Professor Kim S. Cameron</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https://www.youtube.com/watch?v=tzAG1Fi0sQw</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More films on </a:t>
            </a:r>
            <a:r>
              <a:rPr lang="en-US" sz="1800" dirty="0" err="1">
                <a:solidFill>
                  <a:srgbClr val="384A50"/>
                </a:solidFill>
                <a:effectLst/>
                <a:latin typeface="Arial" panose="020B0604020202020204" pitchFamily="34" charset="0"/>
                <a:ea typeface="Calibri" panose="020F0502020204030204" pitchFamily="34" charset="0"/>
              </a:rPr>
              <a:t>Youtube</a:t>
            </a:r>
            <a:r>
              <a:rPr lang="en-US" sz="1800" dirty="0">
                <a:solidFill>
                  <a:srgbClr val="384A50"/>
                </a:solidFill>
                <a:effectLst/>
                <a:latin typeface="Arial" panose="020B0604020202020204" pitchFamily="34" charset="0"/>
                <a:ea typeface="Calibri" panose="020F0502020204030204"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https://www.youtube.com/channel/UCzsVwalhjDS-NpN2b5CoPNQ</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More information about </a:t>
            </a:r>
            <a:r>
              <a:rPr lang="en-US" sz="1800" dirty="0" err="1">
                <a:solidFill>
                  <a:srgbClr val="384A50"/>
                </a:solidFill>
                <a:effectLst/>
                <a:latin typeface="Arial" panose="020B0604020202020204" pitchFamily="34" charset="0"/>
                <a:ea typeface="Calibri" panose="020F0502020204030204" pitchFamily="34" charset="0"/>
              </a:rPr>
              <a:t>Flixabout</a:t>
            </a:r>
            <a:r>
              <a:rPr lang="en-US" sz="1800" dirty="0">
                <a:solidFill>
                  <a:srgbClr val="384A50"/>
                </a:solidFill>
                <a:effectLst/>
                <a:latin typeface="Arial" panose="020B0604020202020204" pitchFamily="34" charset="0"/>
                <a:ea typeface="Calibri" panose="020F0502020204030204"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www.Flixabout.com</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review of the model is based on the book “The Expertise of the Change Agent” Public Performance and Backstage Activity” published in 1992. </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dsholder til slidenummer 3"/>
          <p:cNvSpPr>
            <a:spLocks noGrp="1"/>
          </p:cNvSpPr>
          <p:nvPr>
            <p:ph type="sldNum" sz="quarter" idx="5"/>
          </p:nvPr>
        </p:nvSpPr>
        <p:spPr/>
        <p:txBody>
          <a:bodyPr/>
          <a:lstStyle/>
          <a:p>
            <a:fld id="{029AE0D4-395B-4AE0-A91B-1AB58555538A}" type="slidenum">
              <a:rPr lang="da-DK" smtClean="0"/>
              <a:pPr/>
              <a:t>2</a:t>
            </a:fld>
            <a:endParaRPr lang="da-DK"/>
          </a:p>
        </p:txBody>
      </p:sp>
    </p:spTree>
    <p:extLst>
      <p:ext uri="{BB962C8B-B14F-4D97-AF65-F5344CB8AC3E}">
        <p14:creationId xmlns:p14="http://schemas.microsoft.com/office/powerpoint/2010/main" val="134070996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image" Target="../media/image2.jpeg"/><Relationship Id="rId7" Type="http://schemas.openxmlformats.org/officeDocument/2006/relationships/image" Target="../media/image6.png"/><Relationship Id="rId12"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11" Type="http://schemas.openxmlformats.org/officeDocument/2006/relationships/diagramColors" Target="../diagrams/colors1.xml"/><Relationship Id="rId5" Type="http://schemas.openxmlformats.org/officeDocument/2006/relationships/image" Target="../media/image4.jpeg"/><Relationship Id="rId10" Type="http://schemas.openxmlformats.org/officeDocument/2006/relationships/diagramQuickStyle" Target="../diagrams/quickStyle1.xml"/><Relationship Id="rId4" Type="http://schemas.openxmlformats.org/officeDocument/2006/relationships/image" Target="../media/image3.jpeg"/><Relationship Id="rId9" Type="http://schemas.openxmlformats.org/officeDocument/2006/relationships/diagramLayout" Target="../diagrams/layout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yramide 5 step">
    <p:bg>
      <p:bgPr>
        <a:solidFill>
          <a:srgbClr val="F7E8D1"/>
        </a:solidFill>
        <a:effectLst/>
      </p:bgPr>
    </p:bg>
    <p:spTree>
      <p:nvGrpSpPr>
        <p:cNvPr id="1" name=""/>
        <p:cNvGrpSpPr/>
        <p:nvPr/>
      </p:nvGrpSpPr>
      <p:grpSpPr>
        <a:xfrm>
          <a:off x="0" y="0"/>
          <a:ext cx="0" cy="0"/>
          <a:chOff x="0" y="0"/>
          <a:chExt cx="0" cy="0"/>
        </a:xfrm>
      </p:grpSpPr>
      <p:sp>
        <p:nvSpPr>
          <p:cNvPr id="7" name="Tekstboks 6"/>
          <p:cNvSpPr txBox="1"/>
          <p:nvPr userDrawn="1"/>
        </p:nvSpPr>
        <p:spPr>
          <a:xfrm>
            <a:off x="9377754" y="2237471"/>
            <a:ext cx="7327200" cy="699529"/>
          </a:xfrm>
          <a:prstGeom prst="rect">
            <a:avLst/>
          </a:prstGeom>
          <a:noFill/>
        </p:spPr>
        <p:txBody>
          <a:bodyPr wrap="square" lIns="122222" tIns="61110" rIns="122222" bIns="61110" rtlCol="0">
            <a:spAutoFit/>
          </a:bodyPr>
          <a:lstStyle/>
          <a:p>
            <a:r>
              <a:rPr lang="da-DK" sz="3700" dirty="0">
                <a:solidFill>
                  <a:srgbClr val="9BBB59"/>
                </a:solidFill>
                <a:latin typeface="Aharoni" pitchFamily="2" charset="-79"/>
                <a:cs typeface="Aharoni" pitchFamily="2" charset="-79"/>
              </a:rPr>
              <a:t>behovspyramide</a:t>
            </a:r>
          </a:p>
        </p:txBody>
      </p:sp>
      <p:pic>
        <p:nvPicPr>
          <p:cNvPr id="8" name="Picture 2" descr="http://www.catarina.dk/wp-content/uploads/2008/01/mad.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1900" y="6726605"/>
            <a:ext cx="2287922" cy="13031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www.altomkost.dk/NR/rdonlyres/BE8F9097-3F51-445B-82A3-294FD10CDCA4/0/Citron_i_vandkanden.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16288" t="324" r="4769" b="38837"/>
          <a:stretch/>
        </p:blipFill>
        <p:spPr bwMode="auto">
          <a:xfrm>
            <a:off x="9519822" y="6726611"/>
            <a:ext cx="1797134" cy="13031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bestrong.dk/wp-content/uploads/women_sleeping1-200x100.jpg"/>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16686" r="12406"/>
          <a:stretch/>
        </p:blipFill>
        <p:spPr bwMode="auto">
          <a:xfrm>
            <a:off x="11316960" y="6726609"/>
            <a:ext cx="1938044" cy="128582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http://www.mjk-h0.dk/evp_site/amagerbanenmodelfotos/5167111871model1Dragor1hus1Str.g.10127.7.2004_WEB.jpg"/>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l="7963" r="11746"/>
          <a:stretch/>
        </p:blipFill>
        <p:spPr bwMode="auto">
          <a:xfrm>
            <a:off x="13214242" y="6726610"/>
            <a:ext cx="1570499" cy="127084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2" descr="http://www.metrolic.com/wp-content/uploads/2010/08/sex.jpg"/>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l="23899" t="7138" r="16332" b="46183"/>
          <a:stretch/>
        </p:blipFill>
        <p:spPr bwMode="auto">
          <a:xfrm>
            <a:off x="14784745" y="6693763"/>
            <a:ext cx="1491362" cy="1336017"/>
          </a:xfrm>
          <a:prstGeom prst="rect">
            <a:avLst/>
          </a:prstGeom>
          <a:noFill/>
          <a:extLst>
            <a:ext uri="{909E8E84-426E-40DD-AFC4-6F175D3DCCD1}">
              <a14:hiddenFill xmlns:a14="http://schemas.microsoft.com/office/drawing/2010/main">
                <a:solidFill>
                  <a:srgbClr val="FFFFFF"/>
                </a:solidFill>
              </a14:hiddenFill>
            </a:ext>
          </a:extLst>
        </p:spPr>
      </p:pic>
      <p:pic>
        <p:nvPicPr>
          <p:cNvPr id="19" name="Billede 18" descr="clipart.png"/>
          <p:cNvPicPr>
            <a:picLocks noChangeAspect="1"/>
          </p:cNvPicPr>
          <p:nvPr userDrawn="1"/>
        </p:nvPicPr>
        <p:blipFill>
          <a:blip r:embed="rId7" cstate="print"/>
          <a:stretch>
            <a:fillRect/>
          </a:stretch>
        </p:blipFill>
        <p:spPr>
          <a:xfrm>
            <a:off x="5567715" y="1000583"/>
            <a:ext cx="1664185" cy="1981261"/>
          </a:xfrm>
          <a:prstGeom prst="rect">
            <a:avLst/>
          </a:prstGeom>
        </p:spPr>
      </p:pic>
      <p:sp>
        <p:nvSpPr>
          <p:cNvPr id="20" name="Tekstboks 19"/>
          <p:cNvSpPr txBox="1"/>
          <p:nvPr userDrawn="1"/>
        </p:nvSpPr>
        <p:spPr>
          <a:xfrm>
            <a:off x="9328522" y="1293264"/>
            <a:ext cx="5840262" cy="1111017"/>
          </a:xfrm>
          <a:prstGeom prst="rect">
            <a:avLst/>
          </a:prstGeom>
          <a:noFill/>
          <a:ln>
            <a:noFill/>
          </a:ln>
        </p:spPr>
        <p:txBody>
          <a:bodyPr wrap="square" lIns="122222" tIns="61110" rIns="122222" bIns="61110" rtlCol="0">
            <a:spAutoFit/>
          </a:bodyPr>
          <a:lstStyle/>
          <a:p>
            <a:pPr lvl="0"/>
            <a:r>
              <a:rPr lang="da-DK" sz="6400" dirty="0">
                <a:solidFill>
                  <a:schemeClr val="bg1">
                    <a:lumMod val="50000"/>
                  </a:schemeClr>
                </a:solidFill>
                <a:effectLst>
                  <a:outerShdw blurRad="38100" dist="38100" dir="2700000" algn="tl">
                    <a:srgbClr val="000000">
                      <a:alpha val="43137"/>
                    </a:srgbClr>
                  </a:outerShdw>
                </a:effectLst>
                <a:latin typeface="Aharoni" pitchFamily="2" charset="-79"/>
                <a:cs typeface="Aharoni" pitchFamily="2" charset="-79"/>
              </a:rPr>
              <a:t>MASLOW</a:t>
            </a:r>
            <a:endParaRPr lang="da-DK" sz="7200" dirty="0"/>
          </a:p>
        </p:txBody>
      </p:sp>
      <p:sp>
        <p:nvSpPr>
          <p:cNvPr id="22" name="Pladsholder til diagram 21"/>
          <p:cNvSpPr>
            <a:spLocks noGrp="1"/>
          </p:cNvSpPr>
          <p:nvPr>
            <p:ph type="chart" sz="quarter" idx="10"/>
          </p:nvPr>
        </p:nvSpPr>
        <p:spPr>
          <a:xfrm>
            <a:off x="10048214" y="3420467"/>
            <a:ext cx="4608689" cy="2652221"/>
          </a:xfrm>
        </p:spPr>
        <p:txBody>
          <a:bodyPr/>
          <a:lstStyle/>
          <a:p>
            <a:endParaRPr lang="da-DK"/>
          </a:p>
        </p:txBody>
      </p:sp>
      <p:graphicFrame>
        <p:nvGraphicFramePr>
          <p:cNvPr id="25" name="Diagram 24"/>
          <p:cNvGraphicFramePr/>
          <p:nvPr userDrawn="1"/>
        </p:nvGraphicFramePr>
        <p:xfrm>
          <a:off x="-3605433" y="1231044"/>
          <a:ext cx="10837333" cy="728491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286968793"/>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AsOne/>
      </p:bldGraphic>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3168AF5-5AE7-40D8-9EF2-BA5EE939C69E}" type="datetimeFigureOut">
              <a:rPr lang="da-DK" smtClean="0"/>
              <a:pPr/>
              <a:t>02-11-2020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202188015"/>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11785600" y="304855"/>
            <a:ext cx="3657600" cy="6503529"/>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812803" y="304855"/>
            <a:ext cx="10701866" cy="6503529"/>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3168AF5-5AE7-40D8-9EF2-BA5EE939C69E}" type="datetimeFigureOut">
              <a:rPr lang="da-DK" smtClean="0"/>
              <a:pPr/>
              <a:t>02-11-2020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225336367"/>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10"/>
          </p:nvPr>
        </p:nvSpPr>
        <p:spPr/>
        <p:txBody>
          <a:bodyPr/>
          <a:lstStyle/>
          <a:p>
            <a:fld id="{C3168AF5-5AE7-40D8-9EF2-BA5EE939C69E}" type="datetimeFigureOut">
              <a:rPr lang="da-DK" smtClean="0"/>
              <a:pPr/>
              <a:t>02-11-2020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887069303"/>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1284113" y="5876896"/>
            <a:ext cx="13817600" cy="1816415"/>
          </a:xfrm>
        </p:spPr>
        <p:txBody>
          <a:bodyPr anchor="t"/>
          <a:lstStyle>
            <a:lvl1pPr algn="l">
              <a:defRPr sz="5300" b="1" cap="all"/>
            </a:lvl1pPr>
          </a:lstStyle>
          <a:p>
            <a:r>
              <a:rPr lang="da-DK"/>
              <a:t>Klik for at redigere i master</a:t>
            </a:r>
          </a:p>
        </p:txBody>
      </p:sp>
      <p:sp>
        <p:nvSpPr>
          <p:cNvPr id="3" name="Pladsholder til tekst 2"/>
          <p:cNvSpPr>
            <a:spLocks noGrp="1"/>
          </p:cNvSpPr>
          <p:nvPr>
            <p:ph type="body" idx="1"/>
          </p:nvPr>
        </p:nvSpPr>
        <p:spPr>
          <a:xfrm>
            <a:off x="1284113" y="3876293"/>
            <a:ext cx="13817600" cy="2000597"/>
          </a:xfrm>
        </p:spPr>
        <p:txBody>
          <a:bodyPr anchor="b"/>
          <a:lstStyle>
            <a:lvl1pPr marL="0" indent="0">
              <a:buNone/>
              <a:defRPr sz="2700">
                <a:solidFill>
                  <a:schemeClr val="tx1">
                    <a:tint val="75000"/>
                  </a:schemeClr>
                </a:solidFill>
              </a:defRPr>
            </a:lvl1pPr>
            <a:lvl2pPr marL="611109" indent="0">
              <a:buNone/>
              <a:defRPr sz="2400">
                <a:solidFill>
                  <a:schemeClr val="tx1">
                    <a:tint val="75000"/>
                  </a:schemeClr>
                </a:solidFill>
              </a:defRPr>
            </a:lvl2pPr>
            <a:lvl3pPr marL="1222217" indent="0">
              <a:buNone/>
              <a:defRPr sz="2100">
                <a:solidFill>
                  <a:schemeClr val="tx1">
                    <a:tint val="75000"/>
                  </a:schemeClr>
                </a:solidFill>
              </a:defRPr>
            </a:lvl3pPr>
            <a:lvl4pPr marL="1833326" indent="0">
              <a:buNone/>
              <a:defRPr sz="1900">
                <a:solidFill>
                  <a:schemeClr val="tx1">
                    <a:tint val="75000"/>
                  </a:schemeClr>
                </a:solidFill>
              </a:defRPr>
            </a:lvl4pPr>
            <a:lvl5pPr marL="2444435" indent="0">
              <a:buNone/>
              <a:defRPr sz="1900">
                <a:solidFill>
                  <a:schemeClr val="tx1">
                    <a:tint val="75000"/>
                  </a:schemeClr>
                </a:solidFill>
              </a:defRPr>
            </a:lvl5pPr>
            <a:lvl6pPr marL="3055544" indent="0">
              <a:buNone/>
              <a:defRPr sz="1900">
                <a:solidFill>
                  <a:schemeClr val="tx1">
                    <a:tint val="75000"/>
                  </a:schemeClr>
                </a:solidFill>
              </a:defRPr>
            </a:lvl6pPr>
            <a:lvl7pPr marL="3666652" indent="0">
              <a:buNone/>
              <a:defRPr sz="1900">
                <a:solidFill>
                  <a:schemeClr val="tx1">
                    <a:tint val="75000"/>
                  </a:schemeClr>
                </a:solidFill>
              </a:defRPr>
            </a:lvl7pPr>
            <a:lvl8pPr marL="4277761" indent="0">
              <a:buNone/>
              <a:defRPr sz="1900">
                <a:solidFill>
                  <a:schemeClr val="tx1">
                    <a:tint val="75000"/>
                  </a:schemeClr>
                </a:solidFill>
              </a:defRPr>
            </a:lvl8pPr>
            <a:lvl9pPr marL="4888870" indent="0">
              <a:buNone/>
              <a:defRPr sz="19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C3168AF5-5AE7-40D8-9EF2-BA5EE939C69E}" type="datetimeFigureOut">
              <a:rPr lang="da-DK" smtClean="0"/>
              <a:pPr/>
              <a:t>02-11-2020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630617180"/>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812803" y="1778310"/>
            <a:ext cx="7179733" cy="503007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8263470" y="1778310"/>
            <a:ext cx="7179733" cy="503007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C3168AF5-5AE7-40D8-9EF2-BA5EE939C69E}" type="datetimeFigureOut">
              <a:rPr lang="da-DK" smtClean="0"/>
              <a:pPr/>
              <a:t>02-11-2020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663421591"/>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12802" y="366248"/>
            <a:ext cx="14630400" cy="1524265"/>
          </a:xfrm>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812801" y="2047177"/>
            <a:ext cx="7182556" cy="853164"/>
          </a:xfrm>
        </p:spPr>
        <p:txBody>
          <a:bodyPr anchor="b"/>
          <a:lstStyle>
            <a:lvl1pPr marL="0" indent="0">
              <a:buNone/>
              <a:defRPr sz="3200" b="1"/>
            </a:lvl1pPr>
            <a:lvl2pPr marL="611109" indent="0">
              <a:buNone/>
              <a:defRPr sz="2700" b="1"/>
            </a:lvl2pPr>
            <a:lvl3pPr marL="1222217" indent="0">
              <a:buNone/>
              <a:defRPr sz="2400" b="1"/>
            </a:lvl3pPr>
            <a:lvl4pPr marL="1833326" indent="0">
              <a:buNone/>
              <a:defRPr sz="2100" b="1"/>
            </a:lvl4pPr>
            <a:lvl5pPr marL="2444435" indent="0">
              <a:buNone/>
              <a:defRPr sz="2100" b="1"/>
            </a:lvl5pPr>
            <a:lvl6pPr marL="3055544" indent="0">
              <a:buNone/>
              <a:defRPr sz="2100" b="1"/>
            </a:lvl6pPr>
            <a:lvl7pPr marL="3666652" indent="0">
              <a:buNone/>
              <a:defRPr sz="2100" b="1"/>
            </a:lvl7pPr>
            <a:lvl8pPr marL="4277761" indent="0">
              <a:buNone/>
              <a:defRPr sz="2100" b="1"/>
            </a:lvl8pPr>
            <a:lvl9pPr marL="4888870" indent="0">
              <a:buNone/>
              <a:defRPr sz="2100" b="1"/>
            </a:lvl9pPr>
          </a:lstStyle>
          <a:p>
            <a:pPr lvl="0"/>
            <a:r>
              <a:rPr lang="da-DK"/>
              <a:t>Klik for at redigere i master</a:t>
            </a:r>
          </a:p>
        </p:txBody>
      </p:sp>
      <p:sp>
        <p:nvSpPr>
          <p:cNvPr id="4" name="Pladsholder til indhold 3"/>
          <p:cNvSpPr>
            <a:spLocks noGrp="1"/>
          </p:cNvSpPr>
          <p:nvPr>
            <p:ph sz="half" idx="2"/>
          </p:nvPr>
        </p:nvSpPr>
        <p:spPr>
          <a:xfrm>
            <a:off x="812801" y="2900339"/>
            <a:ext cx="7182556" cy="5269299"/>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8257824" y="2047177"/>
            <a:ext cx="7185378" cy="853164"/>
          </a:xfrm>
        </p:spPr>
        <p:txBody>
          <a:bodyPr anchor="b"/>
          <a:lstStyle>
            <a:lvl1pPr marL="0" indent="0">
              <a:buNone/>
              <a:defRPr sz="3200" b="1"/>
            </a:lvl1pPr>
            <a:lvl2pPr marL="611109" indent="0">
              <a:buNone/>
              <a:defRPr sz="2700" b="1"/>
            </a:lvl2pPr>
            <a:lvl3pPr marL="1222217" indent="0">
              <a:buNone/>
              <a:defRPr sz="2400" b="1"/>
            </a:lvl3pPr>
            <a:lvl4pPr marL="1833326" indent="0">
              <a:buNone/>
              <a:defRPr sz="2100" b="1"/>
            </a:lvl4pPr>
            <a:lvl5pPr marL="2444435" indent="0">
              <a:buNone/>
              <a:defRPr sz="2100" b="1"/>
            </a:lvl5pPr>
            <a:lvl6pPr marL="3055544" indent="0">
              <a:buNone/>
              <a:defRPr sz="2100" b="1"/>
            </a:lvl6pPr>
            <a:lvl7pPr marL="3666652" indent="0">
              <a:buNone/>
              <a:defRPr sz="2100" b="1"/>
            </a:lvl7pPr>
            <a:lvl8pPr marL="4277761" indent="0">
              <a:buNone/>
              <a:defRPr sz="2100" b="1"/>
            </a:lvl8pPr>
            <a:lvl9pPr marL="4888870" indent="0">
              <a:buNone/>
              <a:defRPr sz="2100" b="1"/>
            </a:lvl9pPr>
          </a:lstStyle>
          <a:p>
            <a:pPr lvl="0"/>
            <a:r>
              <a:rPr lang="da-DK"/>
              <a:t>Klik for at redigere i master</a:t>
            </a:r>
          </a:p>
        </p:txBody>
      </p:sp>
      <p:sp>
        <p:nvSpPr>
          <p:cNvPr id="6" name="Pladsholder til indhold 5"/>
          <p:cNvSpPr>
            <a:spLocks noGrp="1"/>
          </p:cNvSpPr>
          <p:nvPr>
            <p:ph sz="quarter" idx="4"/>
          </p:nvPr>
        </p:nvSpPr>
        <p:spPr>
          <a:xfrm>
            <a:off x="8257824" y="2900339"/>
            <a:ext cx="7185378" cy="5269299"/>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C3168AF5-5AE7-40D8-9EF2-BA5EE939C69E}" type="datetimeFigureOut">
              <a:rPr lang="da-DK" smtClean="0"/>
              <a:pPr/>
              <a:t>02-11-2020</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93183751"/>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C3168AF5-5AE7-40D8-9EF2-BA5EE939C69E}" type="datetimeFigureOut">
              <a:rPr lang="da-DK" smtClean="0"/>
              <a:pPr/>
              <a:t>02-11-2020</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93582096"/>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bg>
      <p:bgPr>
        <a:solidFill>
          <a:srgbClr val="FBF2E5"/>
        </a:solidFill>
        <a:effectLst/>
      </p:bgPr>
    </p:bg>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3168AF5-5AE7-40D8-9EF2-BA5EE939C69E}" type="datetimeFigureOut">
              <a:rPr lang="da-DK" smtClean="0"/>
              <a:pPr/>
              <a:t>02-11-2020</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001012173"/>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12806" y="364136"/>
            <a:ext cx="5348112" cy="1549669"/>
          </a:xfrm>
        </p:spPr>
        <p:txBody>
          <a:bodyPr anchor="b"/>
          <a:lstStyle>
            <a:lvl1pPr algn="l">
              <a:defRPr sz="2700" b="1"/>
            </a:lvl1pPr>
          </a:lstStyle>
          <a:p>
            <a:r>
              <a:rPr lang="da-DK"/>
              <a:t>Klik for at redigere i master</a:t>
            </a:r>
          </a:p>
        </p:txBody>
      </p:sp>
      <p:sp>
        <p:nvSpPr>
          <p:cNvPr id="3" name="Pladsholder til indhold 2"/>
          <p:cNvSpPr>
            <a:spLocks noGrp="1"/>
          </p:cNvSpPr>
          <p:nvPr>
            <p:ph idx="1"/>
          </p:nvPr>
        </p:nvSpPr>
        <p:spPr>
          <a:xfrm>
            <a:off x="6355647" y="364132"/>
            <a:ext cx="9087554" cy="7805505"/>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812806" y="1913803"/>
            <a:ext cx="5348112" cy="6255836"/>
          </a:xfrm>
        </p:spPr>
        <p:txBody>
          <a:bodyPr/>
          <a:lstStyle>
            <a:lvl1pPr marL="0" indent="0">
              <a:buNone/>
              <a:defRPr sz="1900"/>
            </a:lvl1pPr>
            <a:lvl2pPr marL="611109" indent="0">
              <a:buNone/>
              <a:defRPr sz="1600"/>
            </a:lvl2pPr>
            <a:lvl3pPr marL="1222217" indent="0">
              <a:buNone/>
              <a:defRPr sz="1300"/>
            </a:lvl3pPr>
            <a:lvl4pPr marL="1833326" indent="0">
              <a:buNone/>
              <a:defRPr sz="1200"/>
            </a:lvl4pPr>
            <a:lvl5pPr marL="2444435" indent="0">
              <a:buNone/>
              <a:defRPr sz="1200"/>
            </a:lvl5pPr>
            <a:lvl6pPr marL="3055544" indent="0">
              <a:buNone/>
              <a:defRPr sz="1200"/>
            </a:lvl6pPr>
            <a:lvl7pPr marL="3666652" indent="0">
              <a:buNone/>
              <a:defRPr sz="1200"/>
            </a:lvl7pPr>
            <a:lvl8pPr marL="4277761" indent="0">
              <a:buNone/>
              <a:defRPr sz="1200"/>
            </a:lvl8pPr>
            <a:lvl9pPr marL="4888870" indent="0">
              <a:buNone/>
              <a:defRPr sz="1200"/>
            </a:lvl9pPr>
          </a:lstStyle>
          <a:p>
            <a:pPr lvl="0"/>
            <a:r>
              <a:rPr lang="da-DK"/>
              <a:t>Klik for at redigere i master</a:t>
            </a:r>
          </a:p>
        </p:txBody>
      </p:sp>
      <p:sp>
        <p:nvSpPr>
          <p:cNvPr id="5" name="Pladsholder til dato 4"/>
          <p:cNvSpPr>
            <a:spLocks noGrp="1"/>
          </p:cNvSpPr>
          <p:nvPr>
            <p:ph type="dt" sz="half" idx="10"/>
          </p:nvPr>
        </p:nvSpPr>
        <p:spPr/>
        <p:txBody>
          <a:bodyPr/>
          <a:lstStyle/>
          <a:p>
            <a:fld id="{C3168AF5-5AE7-40D8-9EF2-BA5EE939C69E}" type="datetimeFigureOut">
              <a:rPr lang="da-DK" smtClean="0"/>
              <a:pPr/>
              <a:t>02-11-2020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550360475"/>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3186292" y="6401913"/>
            <a:ext cx="9753600" cy="755782"/>
          </a:xfrm>
        </p:spPr>
        <p:txBody>
          <a:bodyPr anchor="b"/>
          <a:lstStyle>
            <a:lvl1pPr algn="l">
              <a:defRPr sz="2700" b="1"/>
            </a:lvl1pPr>
          </a:lstStyle>
          <a:p>
            <a:r>
              <a:rPr lang="da-DK"/>
              <a:t>Klik for at redigere i master</a:t>
            </a:r>
          </a:p>
        </p:txBody>
      </p:sp>
      <p:sp>
        <p:nvSpPr>
          <p:cNvPr id="3" name="Pladsholder til billede 2"/>
          <p:cNvSpPr>
            <a:spLocks noGrp="1"/>
          </p:cNvSpPr>
          <p:nvPr>
            <p:ph type="pic" idx="1"/>
          </p:nvPr>
        </p:nvSpPr>
        <p:spPr>
          <a:xfrm>
            <a:off x="3186292" y="817177"/>
            <a:ext cx="9753600" cy="5487353"/>
          </a:xfrm>
        </p:spPr>
        <p:txBody>
          <a:bodyPr/>
          <a:lstStyle>
            <a:lvl1pPr marL="0" indent="0">
              <a:buNone/>
              <a:defRPr sz="4300"/>
            </a:lvl1pPr>
            <a:lvl2pPr marL="611109" indent="0">
              <a:buNone/>
              <a:defRPr sz="3700"/>
            </a:lvl2pPr>
            <a:lvl3pPr marL="1222217" indent="0">
              <a:buNone/>
              <a:defRPr sz="3200"/>
            </a:lvl3pPr>
            <a:lvl4pPr marL="1833326" indent="0">
              <a:buNone/>
              <a:defRPr sz="2700"/>
            </a:lvl4pPr>
            <a:lvl5pPr marL="2444435" indent="0">
              <a:buNone/>
              <a:defRPr sz="2700"/>
            </a:lvl5pPr>
            <a:lvl6pPr marL="3055544" indent="0">
              <a:buNone/>
              <a:defRPr sz="2700"/>
            </a:lvl6pPr>
            <a:lvl7pPr marL="3666652" indent="0">
              <a:buNone/>
              <a:defRPr sz="2700"/>
            </a:lvl7pPr>
            <a:lvl8pPr marL="4277761" indent="0">
              <a:buNone/>
              <a:defRPr sz="2700"/>
            </a:lvl8pPr>
            <a:lvl9pPr marL="4888870" indent="0">
              <a:buNone/>
              <a:defRPr sz="2700"/>
            </a:lvl9pPr>
          </a:lstStyle>
          <a:p>
            <a:endParaRPr lang="da-DK"/>
          </a:p>
        </p:txBody>
      </p:sp>
      <p:sp>
        <p:nvSpPr>
          <p:cNvPr id="4" name="Pladsholder til tekst 3"/>
          <p:cNvSpPr>
            <a:spLocks noGrp="1"/>
          </p:cNvSpPr>
          <p:nvPr>
            <p:ph type="body" sz="half" idx="2"/>
          </p:nvPr>
        </p:nvSpPr>
        <p:spPr>
          <a:xfrm>
            <a:off x="3186292" y="7157696"/>
            <a:ext cx="9753600" cy="1073334"/>
          </a:xfrm>
        </p:spPr>
        <p:txBody>
          <a:bodyPr/>
          <a:lstStyle>
            <a:lvl1pPr marL="0" indent="0">
              <a:buNone/>
              <a:defRPr sz="1900"/>
            </a:lvl1pPr>
            <a:lvl2pPr marL="611109" indent="0">
              <a:buNone/>
              <a:defRPr sz="1600"/>
            </a:lvl2pPr>
            <a:lvl3pPr marL="1222217" indent="0">
              <a:buNone/>
              <a:defRPr sz="1300"/>
            </a:lvl3pPr>
            <a:lvl4pPr marL="1833326" indent="0">
              <a:buNone/>
              <a:defRPr sz="1200"/>
            </a:lvl4pPr>
            <a:lvl5pPr marL="2444435" indent="0">
              <a:buNone/>
              <a:defRPr sz="1200"/>
            </a:lvl5pPr>
            <a:lvl6pPr marL="3055544" indent="0">
              <a:buNone/>
              <a:defRPr sz="1200"/>
            </a:lvl6pPr>
            <a:lvl7pPr marL="3666652" indent="0">
              <a:buNone/>
              <a:defRPr sz="1200"/>
            </a:lvl7pPr>
            <a:lvl8pPr marL="4277761" indent="0">
              <a:buNone/>
              <a:defRPr sz="1200"/>
            </a:lvl8pPr>
            <a:lvl9pPr marL="4888870" indent="0">
              <a:buNone/>
              <a:defRPr sz="1200"/>
            </a:lvl9pPr>
          </a:lstStyle>
          <a:p>
            <a:pPr lvl="0"/>
            <a:r>
              <a:rPr lang="da-DK"/>
              <a:t>Klik for at redigere i master</a:t>
            </a:r>
          </a:p>
        </p:txBody>
      </p:sp>
      <p:sp>
        <p:nvSpPr>
          <p:cNvPr id="5" name="Pladsholder til dato 4"/>
          <p:cNvSpPr>
            <a:spLocks noGrp="1"/>
          </p:cNvSpPr>
          <p:nvPr>
            <p:ph type="dt" sz="half" idx="10"/>
          </p:nvPr>
        </p:nvSpPr>
        <p:spPr/>
        <p:txBody>
          <a:bodyPr/>
          <a:lstStyle/>
          <a:p>
            <a:fld id="{C3168AF5-5AE7-40D8-9EF2-BA5EE939C69E}" type="datetimeFigureOut">
              <a:rPr lang="da-DK" smtClean="0"/>
              <a:pPr/>
              <a:t>02-11-2020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2625339582"/>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12802" y="366248"/>
            <a:ext cx="14630400" cy="1524265"/>
          </a:xfrm>
          <a:prstGeom prst="rect">
            <a:avLst/>
          </a:prstGeom>
        </p:spPr>
        <p:txBody>
          <a:bodyPr vert="horz" lIns="122222" tIns="61110" rIns="122222" bIns="61110" rtlCol="0" anchor="ctr">
            <a:normAutofit/>
          </a:bodyPr>
          <a:lstStyle/>
          <a:p>
            <a:r>
              <a:rPr lang="da-DK"/>
              <a:t>Klik for at redigere i master</a:t>
            </a:r>
          </a:p>
        </p:txBody>
      </p:sp>
      <p:sp>
        <p:nvSpPr>
          <p:cNvPr id="3" name="Pladsholder til tekst 2"/>
          <p:cNvSpPr>
            <a:spLocks noGrp="1"/>
          </p:cNvSpPr>
          <p:nvPr>
            <p:ph type="body" idx="1"/>
          </p:nvPr>
        </p:nvSpPr>
        <p:spPr>
          <a:xfrm>
            <a:off x="812802" y="2133974"/>
            <a:ext cx="14630400" cy="6035665"/>
          </a:xfrm>
          <a:prstGeom prst="rect">
            <a:avLst/>
          </a:prstGeom>
        </p:spPr>
        <p:txBody>
          <a:bodyPr vert="horz" lIns="122222" tIns="61110" rIns="122222" bIns="6111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812802" y="8476612"/>
            <a:ext cx="3793067" cy="486919"/>
          </a:xfrm>
          <a:prstGeom prst="rect">
            <a:avLst/>
          </a:prstGeom>
        </p:spPr>
        <p:txBody>
          <a:bodyPr vert="horz" lIns="122222" tIns="61110" rIns="122222" bIns="61110" rtlCol="0" anchor="ctr"/>
          <a:lstStyle>
            <a:lvl1pPr algn="l">
              <a:defRPr sz="1600">
                <a:solidFill>
                  <a:schemeClr val="tx1">
                    <a:tint val="75000"/>
                  </a:schemeClr>
                </a:solidFill>
              </a:defRPr>
            </a:lvl1pPr>
          </a:lstStyle>
          <a:p>
            <a:fld id="{C3168AF5-5AE7-40D8-9EF2-BA5EE939C69E}" type="datetimeFigureOut">
              <a:rPr lang="da-DK" smtClean="0"/>
              <a:pPr/>
              <a:t>02-11-2020</a:t>
            </a:fld>
            <a:endParaRPr lang="da-DK"/>
          </a:p>
        </p:txBody>
      </p:sp>
      <p:sp>
        <p:nvSpPr>
          <p:cNvPr id="5" name="Pladsholder til sidefod 4"/>
          <p:cNvSpPr>
            <a:spLocks noGrp="1"/>
          </p:cNvSpPr>
          <p:nvPr>
            <p:ph type="ftr" sz="quarter" idx="3"/>
          </p:nvPr>
        </p:nvSpPr>
        <p:spPr>
          <a:xfrm>
            <a:off x="5554138" y="8476612"/>
            <a:ext cx="5147731" cy="486919"/>
          </a:xfrm>
          <a:prstGeom prst="rect">
            <a:avLst/>
          </a:prstGeom>
        </p:spPr>
        <p:txBody>
          <a:bodyPr vert="horz" lIns="122222" tIns="61110" rIns="122222" bIns="61110" rtlCol="0" anchor="ctr"/>
          <a:lstStyle>
            <a:lvl1pPr algn="ctr">
              <a:defRPr sz="16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11650135" y="8476612"/>
            <a:ext cx="3793067" cy="486919"/>
          </a:xfrm>
          <a:prstGeom prst="rect">
            <a:avLst/>
          </a:prstGeom>
        </p:spPr>
        <p:txBody>
          <a:bodyPr vert="horz" lIns="122222" tIns="61110" rIns="122222" bIns="61110" rtlCol="0" anchor="ctr"/>
          <a:lstStyle>
            <a:lvl1pPr algn="r">
              <a:defRPr sz="1600">
                <a:solidFill>
                  <a:schemeClr val="tx1">
                    <a:tint val="75000"/>
                  </a:schemeClr>
                </a:solidFill>
              </a:defRPr>
            </a:lvl1pPr>
          </a:lstStyle>
          <a:p>
            <a:fld id="{F9A650B7-67A5-4A6E-944B-DBFCFD6D046C}" type="slidenum">
              <a:rPr lang="da-DK" smtClean="0"/>
              <a:pPr/>
              <a:t>‹nr.›</a:t>
            </a:fld>
            <a:endParaRPr lang="da-DK"/>
          </a:p>
        </p:txBody>
      </p:sp>
    </p:spTree>
    <p:extLst>
      <p:ext uri="{BB962C8B-B14F-4D97-AF65-F5344CB8AC3E}">
        <p14:creationId xmlns:p14="http://schemas.microsoft.com/office/powerpoint/2010/main" val="422472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xStyles>
    <p:titleStyle>
      <a:lvl1pPr algn="ctr" defTabSz="1222217" rtl="0" eaLnBrk="1" latinLnBrk="0" hangingPunct="1">
        <a:spcBef>
          <a:spcPct val="0"/>
        </a:spcBef>
        <a:buNone/>
        <a:defRPr sz="5900" kern="1200">
          <a:solidFill>
            <a:schemeClr val="tx1"/>
          </a:solidFill>
          <a:latin typeface="+mj-lt"/>
          <a:ea typeface="+mj-ea"/>
          <a:cs typeface="+mj-cs"/>
        </a:defRPr>
      </a:lvl1pPr>
    </p:titleStyle>
    <p:bodyStyle>
      <a:lvl1pPr marL="458331" indent="-458331" algn="l" defTabSz="1222217"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3051" indent="-381942" algn="l" defTabSz="1222217"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7772" indent="-305555" algn="l" defTabSz="1222217"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8881"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9990"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61099"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72207"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83316"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94425"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e 1"/>
          <p:cNvGrpSpPr/>
          <p:nvPr/>
        </p:nvGrpSpPr>
        <p:grpSpPr>
          <a:xfrm>
            <a:off x="2337864" y="4683639"/>
            <a:ext cx="9822301" cy="3273879"/>
            <a:chOff x="756039" y="5096574"/>
            <a:chExt cx="9822301" cy="3273879"/>
          </a:xfrm>
        </p:grpSpPr>
        <p:sp>
          <p:nvSpPr>
            <p:cNvPr id="15363" name="Tekstboks 9"/>
            <p:cNvSpPr txBox="1">
              <a:spLocks noChangeArrowheads="1"/>
            </p:cNvSpPr>
            <p:nvPr/>
          </p:nvSpPr>
          <p:spPr bwMode="auto">
            <a:xfrm>
              <a:off x="756039" y="5096574"/>
              <a:ext cx="9805676" cy="1311275"/>
            </a:xfrm>
            <a:prstGeom prst="rect">
              <a:avLst/>
            </a:prstGeom>
            <a:noFill/>
            <a:ln w="9525">
              <a:noFill/>
              <a:miter lim="800000"/>
              <a:headEnd/>
              <a:tailEnd/>
            </a:ln>
          </p:spPr>
          <p:txBody>
            <a:bodyPr>
              <a:spAutoFit/>
            </a:bodyPr>
            <a:lstStyle/>
            <a:p>
              <a:r>
                <a:rPr lang="da-DK" sz="8000" dirty="0">
                  <a:solidFill>
                    <a:srgbClr val="9BBB59"/>
                  </a:solidFill>
                  <a:latin typeface="Aharoni" pitchFamily="2" charset="-79"/>
                  <a:cs typeface="Aharoni" pitchFamily="2" charset="-79"/>
                </a:rPr>
                <a:t>David</a:t>
              </a:r>
            </a:p>
          </p:txBody>
        </p:sp>
        <p:sp>
          <p:nvSpPr>
            <p:cNvPr id="15364" name="Tekstboks 10"/>
            <p:cNvSpPr txBox="1">
              <a:spLocks noChangeArrowheads="1"/>
            </p:cNvSpPr>
            <p:nvPr/>
          </p:nvSpPr>
          <p:spPr bwMode="auto">
            <a:xfrm>
              <a:off x="772664" y="6139124"/>
              <a:ext cx="9805676" cy="1311275"/>
            </a:xfrm>
            <a:prstGeom prst="rect">
              <a:avLst/>
            </a:prstGeom>
            <a:noFill/>
            <a:ln w="9525">
              <a:noFill/>
              <a:miter lim="800000"/>
              <a:headEnd/>
              <a:tailEnd/>
            </a:ln>
          </p:spPr>
          <p:txBody>
            <a:bodyPr>
              <a:spAutoFit/>
            </a:bodyPr>
            <a:lstStyle/>
            <a:p>
              <a:r>
                <a:rPr lang="da-DK" sz="8000" dirty="0" err="1">
                  <a:solidFill>
                    <a:srgbClr val="7F7F7F"/>
                  </a:solidFill>
                  <a:latin typeface="Aharoni"/>
                  <a:cs typeface="Aharoni"/>
                </a:rPr>
                <a:t>Boddy</a:t>
              </a:r>
              <a:endParaRPr lang="da-DK" sz="8000" dirty="0">
                <a:latin typeface="Calibri" pitchFamily="34" charset="0"/>
              </a:endParaRPr>
            </a:p>
          </p:txBody>
        </p:sp>
        <p:sp>
          <p:nvSpPr>
            <p:cNvPr id="15365" name="Tekstboks 11"/>
            <p:cNvSpPr txBox="1">
              <a:spLocks noChangeArrowheads="1"/>
            </p:cNvSpPr>
            <p:nvPr/>
          </p:nvSpPr>
          <p:spPr bwMode="auto">
            <a:xfrm>
              <a:off x="772664" y="7293235"/>
              <a:ext cx="8998139" cy="1077218"/>
            </a:xfrm>
            <a:prstGeom prst="rect">
              <a:avLst/>
            </a:prstGeom>
            <a:noFill/>
            <a:ln w="9525">
              <a:noFill/>
              <a:miter lim="800000"/>
              <a:headEnd/>
              <a:tailEnd/>
            </a:ln>
          </p:spPr>
          <p:txBody>
            <a:bodyPr wrap="square">
              <a:spAutoFit/>
            </a:bodyPr>
            <a:lstStyle/>
            <a:p>
              <a:r>
                <a:rPr lang="nb-NO" sz="3200" b="1" dirty="0">
                  <a:solidFill>
                    <a:schemeClr val="tx1">
                      <a:lumMod val="65000"/>
                      <a:lumOff val="35000"/>
                    </a:schemeClr>
                  </a:solidFill>
                </a:rPr>
                <a:t>Research Fellow at the Adam Smith Business School</a:t>
              </a:r>
            </a:p>
            <a:p>
              <a:r>
                <a:rPr lang="nb-NO" sz="3200" b="1" dirty="0">
                  <a:solidFill>
                    <a:schemeClr val="tx1">
                      <a:lumMod val="65000"/>
                      <a:lumOff val="35000"/>
                    </a:schemeClr>
                  </a:solidFill>
                </a:rPr>
                <a:t>University of Glasgow</a:t>
              </a:r>
            </a:p>
          </p:txBody>
        </p:sp>
      </p:grpSp>
      <p:grpSp>
        <p:nvGrpSpPr>
          <p:cNvPr id="9" name="Gruppe 8"/>
          <p:cNvGrpSpPr/>
          <p:nvPr/>
        </p:nvGrpSpPr>
        <p:grpSpPr>
          <a:xfrm>
            <a:off x="2304613" y="1643778"/>
            <a:ext cx="9822301" cy="3273879"/>
            <a:chOff x="756039" y="5096574"/>
            <a:chExt cx="9822301" cy="3273879"/>
          </a:xfrm>
        </p:grpSpPr>
        <p:sp>
          <p:nvSpPr>
            <p:cNvPr id="10" name="Tekstboks 9"/>
            <p:cNvSpPr txBox="1">
              <a:spLocks noChangeArrowheads="1"/>
            </p:cNvSpPr>
            <p:nvPr/>
          </p:nvSpPr>
          <p:spPr bwMode="auto">
            <a:xfrm>
              <a:off x="756039" y="5096574"/>
              <a:ext cx="9805676" cy="1311275"/>
            </a:xfrm>
            <a:prstGeom prst="rect">
              <a:avLst/>
            </a:prstGeom>
            <a:noFill/>
            <a:ln w="9525">
              <a:noFill/>
              <a:miter lim="800000"/>
              <a:headEnd/>
              <a:tailEnd/>
            </a:ln>
          </p:spPr>
          <p:txBody>
            <a:bodyPr>
              <a:spAutoFit/>
            </a:bodyPr>
            <a:lstStyle/>
            <a:p>
              <a:r>
                <a:rPr lang="da-DK" sz="8000" dirty="0">
                  <a:solidFill>
                    <a:srgbClr val="9BBB59"/>
                  </a:solidFill>
                  <a:latin typeface="Aharoni" pitchFamily="2" charset="-79"/>
                  <a:cs typeface="Aharoni" pitchFamily="2" charset="-79"/>
                </a:rPr>
                <a:t>David</a:t>
              </a:r>
            </a:p>
          </p:txBody>
        </p:sp>
        <p:sp>
          <p:nvSpPr>
            <p:cNvPr id="11" name="Tekstboks 10"/>
            <p:cNvSpPr txBox="1">
              <a:spLocks noChangeArrowheads="1"/>
            </p:cNvSpPr>
            <p:nvPr/>
          </p:nvSpPr>
          <p:spPr bwMode="auto">
            <a:xfrm>
              <a:off x="772664" y="6139124"/>
              <a:ext cx="9805676" cy="1311275"/>
            </a:xfrm>
            <a:prstGeom prst="rect">
              <a:avLst/>
            </a:prstGeom>
            <a:noFill/>
            <a:ln w="9525">
              <a:noFill/>
              <a:miter lim="800000"/>
              <a:headEnd/>
              <a:tailEnd/>
            </a:ln>
          </p:spPr>
          <p:txBody>
            <a:bodyPr>
              <a:spAutoFit/>
            </a:bodyPr>
            <a:lstStyle/>
            <a:p>
              <a:r>
                <a:rPr lang="da-DK" sz="8000" dirty="0">
                  <a:solidFill>
                    <a:srgbClr val="7F7F7F"/>
                  </a:solidFill>
                  <a:latin typeface="Aharoni"/>
                  <a:cs typeface="Aharoni"/>
                </a:rPr>
                <a:t>Buchanan</a:t>
              </a:r>
              <a:endParaRPr lang="da-DK" sz="8000" dirty="0">
                <a:latin typeface="Calibri" pitchFamily="34" charset="0"/>
              </a:endParaRPr>
            </a:p>
          </p:txBody>
        </p:sp>
        <p:sp>
          <p:nvSpPr>
            <p:cNvPr id="12" name="Tekstboks 11"/>
            <p:cNvSpPr txBox="1">
              <a:spLocks noChangeArrowheads="1"/>
            </p:cNvSpPr>
            <p:nvPr/>
          </p:nvSpPr>
          <p:spPr bwMode="auto">
            <a:xfrm>
              <a:off x="772665" y="7293235"/>
              <a:ext cx="8877192" cy="1077218"/>
            </a:xfrm>
            <a:prstGeom prst="rect">
              <a:avLst/>
            </a:prstGeom>
            <a:noFill/>
            <a:ln w="9525">
              <a:noFill/>
              <a:miter lim="800000"/>
              <a:headEnd/>
              <a:tailEnd/>
            </a:ln>
          </p:spPr>
          <p:txBody>
            <a:bodyPr wrap="square">
              <a:spAutoFit/>
            </a:bodyPr>
            <a:lstStyle/>
            <a:p>
              <a:r>
                <a:rPr lang="nb-NO" sz="3200" b="1" dirty="0">
                  <a:solidFill>
                    <a:schemeClr val="tx1">
                      <a:lumMod val="65000"/>
                      <a:lumOff val="35000"/>
                    </a:schemeClr>
                  </a:solidFill>
                </a:rPr>
                <a:t>Professor of Organizational Behavior</a:t>
              </a:r>
            </a:p>
            <a:p>
              <a:r>
                <a:rPr lang="nb-NO" sz="3200" b="1" dirty="0">
                  <a:solidFill>
                    <a:schemeClr val="tx1">
                      <a:lumMod val="65000"/>
                      <a:lumOff val="35000"/>
                    </a:schemeClr>
                  </a:solidFill>
                </a:rPr>
                <a:t>Cranfield University School of Management</a:t>
              </a:r>
            </a:p>
          </p:txBody>
        </p:sp>
      </p:grpSp>
      <p:sp>
        <p:nvSpPr>
          <p:cNvPr id="13" name="Text Box 8"/>
          <p:cNvSpPr txBox="1">
            <a:spLocks noChangeArrowheads="1"/>
          </p:cNvSpPr>
          <p:nvPr/>
        </p:nvSpPr>
        <p:spPr bwMode="auto">
          <a:xfrm>
            <a:off x="562708" y="658080"/>
            <a:ext cx="14836984" cy="830997"/>
          </a:xfrm>
          <a:prstGeom prst="rect">
            <a:avLst/>
          </a:prstGeom>
          <a:noFill/>
          <a:ln w="9525">
            <a:noFill/>
            <a:miter lim="800000"/>
            <a:headEnd/>
            <a:tailEnd/>
          </a:ln>
        </p:spPr>
        <p:txBody>
          <a:bodyPr wrap="square">
            <a:spAutoFit/>
          </a:bodyPr>
          <a:lstStyle/>
          <a:p>
            <a:pPr defTabSz="914400">
              <a:spcBef>
                <a:spcPct val="50000"/>
              </a:spcBef>
            </a:pPr>
            <a:r>
              <a:rPr lang="da-DK" sz="4800" b="1" dirty="0">
                <a:solidFill>
                  <a:schemeClr val="tx1">
                    <a:lumMod val="85000"/>
                    <a:lumOff val="15000"/>
                  </a:schemeClr>
                </a:solidFill>
                <a:latin typeface="Arial" pitchFamily="34" charset="0"/>
                <a:cs typeface="Arial" pitchFamily="34" charset="0"/>
              </a:rPr>
              <a:t>The </a:t>
            </a:r>
            <a:r>
              <a:rPr lang="da-DK" sz="4800" b="1" dirty="0" err="1">
                <a:solidFill>
                  <a:schemeClr val="tx1">
                    <a:lumMod val="85000"/>
                    <a:lumOff val="15000"/>
                  </a:schemeClr>
                </a:solidFill>
                <a:latin typeface="Arial" pitchFamily="34" charset="0"/>
                <a:cs typeface="Arial" pitchFamily="34" charset="0"/>
              </a:rPr>
              <a:t>four-quadrant</a:t>
            </a:r>
            <a:r>
              <a:rPr lang="da-DK" sz="4800" b="1" dirty="0">
                <a:solidFill>
                  <a:schemeClr val="tx1">
                    <a:lumMod val="85000"/>
                    <a:lumOff val="15000"/>
                  </a:schemeClr>
                </a:solidFill>
                <a:latin typeface="Arial" pitchFamily="34" charset="0"/>
                <a:cs typeface="Arial" pitchFamily="34" charset="0"/>
              </a:rPr>
              <a:t> model of </a:t>
            </a:r>
            <a:r>
              <a:rPr lang="da-DK" sz="4800" b="1" dirty="0" err="1">
                <a:solidFill>
                  <a:schemeClr val="tx1">
                    <a:lumMod val="85000"/>
                    <a:lumOff val="15000"/>
                  </a:schemeClr>
                </a:solidFill>
                <a:latin typeface="Arial" pitchFamily="34" charset="0"/>
                <a:cs typeface="Arial" pitchFamily="34" charset="0"/>
              </a:rPr>
              <a:t>organizational</a:t>
            </a:r>
            <a:r>
              <a:rPr lang="da-DK" sz="4800" b="1" dirty="0">
                <a:solidFill>
                  <a:schemeClr val="tx1">
                    <a:lumMod val="85000"/>
                    <a:lumOff val="15000"/>
                  </a:schemeClr>
                </a:solidFill>
                <a:latin typeface="Arial" pitchFamily="34" charset="0"/>
                <a:cs typeface="Arial" pitchFamily="34" charset="0"/>
              </a:rPr>
              <a:t> </a:t>
            </a:r>
            <a:r>
              <a:rPr lang="da-DK" sz="4800" b="1" dirty="0" err="1">
                <a:solidFill>
                  <a:schemeClr val="tx1">
                    <a:lumMod val="85000"/>
                    <a:lumOff val="15000"/>
                  </a:schemeClr>
                </a:solidFill>
                <a:latin typeface="Arial" pitchFamily="34" charset="0"/>
                <a:cs typeface="Arial" pitchFamily="34" charset="0"/>
              </a:rPr>
              <a:t>change</a:t>
            </a:r>
            <a:endParaRPr lang="da-DK" sz="4800" b="1" dirty="0">
              <a:solidFill>
                <a:schemeClr val="tx1">
                  <a:lumMod val="85000"/>
                  <a:lumOff val="15000"/>
                </a:schemeClr>
              </a:solidFill>
              <a:latin typeface="Arial" pitchFamily="34" charset="0"/>
              <a:cs typeface="Arial" pitchFamily="34" charset="0"/>
            </a:endParaRPr>
          </a:p>
        </p:txBody>
      </p:sp>
      <p:pic>
        <p:nvPicPr>
          <p:cNvPr id="14" name="Billede 7"/>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6519636" y="6731705"/>
            <a:ext cx="10047679" cy="2408913"/>
          </a:xfrm>
          <a:prstGeom prst="rect">
            <a:avLst/>
          </a:prstGeom>
        </p:spPr>
      </p:pic>
      <p:sp>
        <p:nvSpPr>
          <p:cNvPr id="15" name="Rektangel 6">
            <a:extLst>
              <a:ext uri="{FF2B5EF4-FFF2-40B4-BE49-F238E27FC236}">
                <a16:creationId xmlns:a16="http://schemas.microsoft.com/office/drawing/2014/main" id="{8D374E0E-86F6-4688-8C91-B6F5C2A184D7}"/>
              </a:ext>
            </a:extLst>
          </p:cNvPr>
          <p:cNvSpPr/>
          <p:nvPr/>
        </p:nvSpPr>
        <p:spPr>
          <a:xfrm>
            <a:off x="-715419" y="5816411"/>
            <a:ext cx="16255999" cy="3324290"/>
          </a:xfrm>
          <a:prstGeom prst="rect">
            <a:avLst/>
          </a:prstGeom>
        </p:spPr>
        <p:txBody>
          <a:bodyPr wrap="square" lIns="122222" tIns="61110" rIns="122222" bIns="61110">
            <a:spAutoFit/>
          </a:bodyPr>
          <a:lstStyle/>
          <a:p>
            <a:pPr algn="ctr"/>
            <a:endParaRPr lang="da-DK" sz="7200" dirty="0">
              <a:solidFill>
                <a:schemeClr val="tx1">
                  <a:lumMod val="85000"/>
                  <a:lumOff val="15000"/>
                </a:schemeClr>
              </a:solidFill>
              <a:latin typeface="Myriad Web Pro" pitchFamily="34" charset="0"/>
              <a:cs typeface="Aharoni" pitchFamily="2" charset="-79"/>
            </a:endParaRPr>
          </a:p>
          <a:p>
            <a:pPr algn="ctr"/>
            <a:endParaRPr lang="da-DK" sz="4800" b="1" dirty="0">
              <a:solidFill>
                <a:schemeClr val="tx1">
                  <a:lumMod val="85000"/>
                  <a:lumOff val="15000"/>
                </a:schemeClr>
              </a:solidFill>
              <a:latin typeface="Myriad Web Pro" pitchFamily="34" charset="0"/>
              <a:cs typeface="Aharoni" pitchFamily="2" charset="-79"/>
            </a:endParaRPr>
          </a:p>
          <a:p>
            <a:pPr algn="ctr"/>
            <a:endParaRPr lang="da-DK" sz="4000" b="1" dirty="0">
              <a:solidFill>
                <a:schemeClr val="tx1">
                  <a:lumMod val="85000"/>
                  <a:lumOff val="15000"/>
                </a:schemeClr>
              </a:solidFill>
              <a:latin typeface="Myriad Web Pro" pitchFamily="34" charset="0"/>
              <a:cs typeface="Aharoni" pitchFamily="2" charset="-79"/>
            </a:endParaRPr>
          </a:p>
          <a:p>
            <a:pPr algn="ctr"/>
            <a:r>
              <a:rPr lang="da-DK" sz="4800" b="1" dirty="0">
                <a:solidFill>
                  <a:schemeClr val="tx1">
                    <a:lumMod val="85000"/>
                    <a:lumOff val="15000"/>
                  </a:schemeClr>
                </a:solidFill>
                <a:latin typeface="Myriad Web Pro" pitchFamily="34" charset="0"/>
                <a:cs typeface="Aharoni" pitchFamily="2" charset="-79"/>
              </a:rPr>
              <a:t>www.Flixabout.com</a:t>
            </a:r>
          </a:p>
        </p:txBody>
      </p:sp>
    </p:spTree>
    <p:extLst>
      <p:ext uri="{BB962C8B-B14F-4D97-AF65-F5344CB8AC3E}">
        <p14:creationId xmlns:p14="http://schemas.microsoft.com/office/powerpoint/2010/main" val="1958895064"/>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p:cNvSpPr/>
          <p:nvPr/>
        </p:nvSpPr>
        <p:spPr>
          <a:xfrm>
            <a:off x="10221867" y="263619"/>
            <a:ext cx="6034133" cy="3385845"/>
          </a:xfrm>
          <a:prstGeom prst="rect">
            <a:avLst/>
          </a:prstGeom>
        </p:spPr>
        <p:txBody>
          <a:bodyPr wrap="square" lIns="122222" tIns="61110" rIns="122222" bIns="61110">
            <a:spAutoFit/>
          </a:bodyPr>
          <a:lstStyle/>
          <a:p>
            <a:pPr>
              <a:lnSpc>
                <a:spcPct val="150000"/>
              </a:lnSpc>
            </a:pPr>
            <a:r>
              <a:rPr lang="da-DK" sz="4800" b="1" dirty="0" err="1">
                <a:solidFill>
                  <a:srgbClr val="452103"/>
                </a:solidFill>
                <a:latin typeface="Myriad Web Pro" pitchFamily="34" charset="0"/>
                <a:cs typeface="Aharoni" pitchFamily="2" charset="-79"/>
              </a:rPr>
              <a:t>Organizational</a:t>
            </a:r>
            <a:r>
              <a:rPr lang="da-DK" sz="4800" b="1" dirty="0">
                <a:solidFill>
                  <a:srgbClr val="452103"/>
                </a:solidFill>
                <a:latin typeface="Myriad Web Pro" pitchFamily="34" charset="0"/>
                <a:cs typeface="Aharoni" pitchFamily="2" charset="-79"/>
              </a:rPr>
              <a:t> Change</a:t>
            </a:r>
          </a:p>
          <a:p>
            <a:pPr>
              <a:spcBef>
                <a:spcPts val="1200"/>
              </a:spcBef>
              <a:buFont typeface="Arial" pitchFamily="34" charset="0"/>
              <a:buChar char="•"/>
            </a:pPr>
            <a:r>
              <a:rPr lang="da-DK" sz="4000" dirty="0" err="1">
                <a:solidFill>
                  <a:srgbClr val="452103"/>
                </a:solidFill>
                <a:latin typeface="Myriad Web Pro" pitchFamily="34" charset="0"/>
                <a:cs typeface="Aharoni" pitchFamily="2" charset="-79"/>
              </a:rPr>
              <a:t>Published</a:t>
            </a:r>
            <a:r>
              <a:rPr lang="da-DK" sz="4000" dirty="0">
                <a:solidFill>
                  <a:srgbClr val="452103"/>
                </a:solidFill>
                <a:latin typeface="Myriad Web Pro" pitchFamily="34" charset="0"/>
                <a:cs typeface="Aharoni" pitchFamily="2" charset="-79"/>
              </a:rPr>
              <a:t> 1992</a:t>
            </a:r>
          </a:p>
          <a:p>
            <a:pPr lvl="1">
              <a:spcBef>
                <a:spcPts val="1200"/>
              </a:spcBef>
              <a:buFont typeface="Arial" pitchFamily="34" charset="0"/>
              <a:buChar char="•"/>
            </a:pPr>
            <a:r>
              <a:rPr lang="da-DK" sz="4000" dirty="0">
                <a:solidFill>
                  <a:srgbClr val="452103"/>
                </a:solidFill>
                <a:latin typeface="Myriad Web Pro" pitchFamily="34" charset="0"/>
                <a:cs typeface="Aharoni" pitchFamily="2" charset="-79"/>
              </a:rPr>
              <a:t>”The </a:t>
            </a:r>
            <a:r>
              <a:rPr lang="da-DK" sz="4000" dirty="0" err="1">
                <a:solidFill>
                  <a:srgbClr val="452103"/>
                </a:solidFill>
                <a:latin typeface="Myriad Web Pro" pitchFamily="34" charset="0"/>
                <a:cs typeface="Aharoni" pitchFamily="2" charset="-79"/>
              </a:rPr>
              <a:t>Expertise</a:t>
            </a:r>
            <a:r>
              <a:rPr lang="da-DK" sz="4000" dirty="0">
                <a:solidFill>
                  <a:srgbClr val="452103"/>
                </a:solidFill>
                <a:latin typeface="Myriad Web Pro" pitchFamily="34" charset="0"/>
                <a:cs typeface="Aharoni" pitchFamily="2" charset="-79"/>
              </a:rPr>
              <a:t> of the Change Agent”</a:t>
            </a:r>
          </a:p>
        </p:txBody>
      </p:sp>
      <p:grpSp>
        <p:nvGrpSpPr>
          <p:cNvPr id="8" name="Gruppe 7">
            <a:extLst>
              <a:ext uri="{FF2B5EF4-FFF2-40B4-BE49-F238E27FC236}">
                <a16:creationId xmlns:a16="http://schemas.microsoft.com/office/drawing/2014/main" id="{6DB17A57-233B-4A70-BAA2-DA87083B6F23}"/>
              </a:ext>
            </a:extLst>
          </p:cNvPr>
          <p:cNvGrpSpPr/>
          <p:nvPr/>
        </p:nvGrpSpPr>
        <p:grpSpPr>
          <a:xfrm>
            <a:off x="353315" y="868023"/>
            <a:ext cx="9915587" cy="7486352"/>
            <a:chOff x="401721" y="1823701"/>
            <a:chExt cx="9034738" cy="6121155"/>
          </a:xfrm>
        </p:grpSpPr>
        <p:grpSp>
          <p:nvGrpSpPr>
            <p:cNvPr id="2" name="Gruppe 1"/>
            <p:cNvGrpSpPr/>
            <p:nvPr/>
          </p:nvGrpSpPr>
          <p:grpSpPr>
            <a:xfrm>
              <a:off x="1180183" y="2396738"/>
              <a:ext cx="7552585" cy="4884641"/>
              <a:chOff x="302638" y="2485661"/>
              <a:chExt cx="5663701" cy="4884641"/>
            </a:xfrm>
          </p:grpSpPr>
          <p:sp>
            <p:nvSpPr>
              <p:cNvPr id="22" name="Rektangel 21"/>
              <p:cNvSpPr/>
              <p:nvPr/>
            </p:nvSpPr>
            <p:spPr>
              <a:xfrm>
                <a:off x="312250" y="2485661"/>
                <a:ext cx="2827912" cy="2443939"/>
              </a:xfrm>
              <a:prstGeom prst="rect">
                <a:avLst/>
              </a:prstGeom>
              <a:solidFill>
                <a:srgbClr val="3E7F9F">
                  <a:alpha val="47843"/>
                </a:srgbClr>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spcBef>
                    <a:spcPts val="0"/>
                  </a:spcBef>
                </a:pPr>
                <a:r>
                  <a:rPr lang="da-DK" sz="2800" b="1" dirty="0">
                    <a:solidFill>
                      <a:schemeClr val="bg1"/>
                    </a:solidFill>
                  </a:rPr>
                  <a:t>High </a:t>
                </a:r>
                <a:r>
                  <a:rPr lang="da-DK" sz="2800" b="1" dirty="0" err="1">
                    <a:solidFill>
                      <a:schemeClr val="bg1"/>
                    </a:solidFill>
                  </a:rPr>
                  <a:t>hassle</a:t>
                </a:r>
                <a:endParaRPr lang="da-DK" sz="2800" b="1" dirty="0">
                  <a:solidFill>
                    <a:schemeClr val="bg1"/>
                  </a:solidFill>
                </a:endParaRPr>
              </a:p>
              <a:p>
                <a:pPr algn="ctr" defTabSz="914400">
                  <a:spcBef>
                    <a:spcPts val="0"/>
                  </a:spcBef>
                </a:pPr>
                <a:r>
                  <a:rPr lang="da-DK" sz="2800" b="1" dirty="0">
                    <a:solidFill>
                      <a:schemeClr val="bg1"/>
                    </a:solidFill>
                  </a:rPr>
                  <a:t>High </a:t>
                </a:r>
                <a:r>
                  <a:rPr lang="da-DK" sz="2800" b="1" dirty="0" err="1">
                    <a:solidFill>
                      <a:schemeClr val="bg1"/>
                    </a:solidFill>
                  </a:rPr>
                  <a:t>vulnerability</a:t>
                </a:r>
                <a:endParaRPr lang="da-DK" sz="2800" b="1" dirty="0">
                  <a:solidFill>
                    <a:schemeClr val="bg1"/>
                  </a:solidFill>
                </a:endParaRPr>
              </a:p>
            </p:txBody>
          </p:sp>
          <p:sp>
            <p:nvSpPr>
              <p:cNvPr id="23" name="Rektangel 22"/>
              <p:cNvSpPr/>
              <p:nvPr/>
            </p:nvSpPr>
            <p:spPr>
              <a:xfrm>
                <a:off x="302638" y="4922772"/>
                <a:ext cx="2827912" cy="2443939"/>
              </a:xfrm>
              <a:prstGeom prst="rect">
                <a:avLst/>
              </a:prstGeom>
              <a:solidFill>
                <a:srgbClr val="E98409"/>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spcBef>
                    <a:spcPts val="0"/>
                  </a:spcBef>
                </a:pPr>
                <a:r>
                  <a:rPr lang="da-DK" sz="2800" b="1" dirty="0">
                    <a:solidFill>
                      <a:schemeClr val="bg1"/>
                    </a:solidFill>
                  </a:rPr>
                  <a:t>Low </a:t>
                </a:r>
                <a:r>
                  <a:rPr lang="da-DK" sz="2800" b="1" dirty="0" err="1">
                    <a:solidFill>
                      <a:schemeClr val="bg1"/>
                    </a:solidFill>
                  </a:rPr>
                  <a:t>hassle</a:t>
                </a:r>
                <a:endParaRPr lang="da-DK" sz="2800" b="1" dirty="0">
                  <a:solidFill>
                    <a:schemeClr val="bg1"/>
                  </a:solidFill>
                </a:endParaRPr>
              </a:p>
              <a:p>
                <a:pPr algn="ctr" defTabSz="914400">
                  <a:spcBef>
                    <a:spcPts val="0"/>
                  </a:spcBef>
                </a:pPr>
                <a:r>
                  <a:rPr lang="da-DK" sz="2800" b="1" dirty="0">
                    <a:solidFill>
                      <a:schemeClr val="bg1"/>
                    </a:solidFill>
                  </a:rPr>
                  <a:t>Moderate </a:t>
                </a:r>
                <a:r>
                  <a:rPr lang="da-DK" sz="2800" b="1" dirty="0" err="1">
                    <a:solidFill>
                      <a:schemeClr val="bg1"/>
                    </a:solidFill>
                  </a:rPr>
                  <a:t>vulnerability</a:t>
                </a:r>
                <a:endParaRPr lang="da-DK" sz="2800" b="1" dirty="0">
                  <a:solidFill>
                    <a:schemeClr val="bg1"/>
                  </a:solidFill>
                </a:endParaRPr>
              </a:p>
            </p:txBody>
          </p:sp>
          <p:sp>
            <p:nvSpPr>
              <p:cNvPr id="24" name="Rektangel 23"/>
              <p:cNvSpPr/>
              <p:nvPr/>
            </p:nvSpPr>
            <p:spPr>
              <a:xfrm>
                <a:off x="3138427" y="2485661"/>
                <a:ext cx="2827912" cy="2443939"/>
              </a:xfrm>
              <a:prstGeom prst="rect">
                <a:avLst/>
              </a:prstGeom>
              <a:solidFill>
                <a:srgbClr val="ABBC06"/>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spcBef>
                    <a:spcPts val="0"/>
                  </a:spcBef>
                </a:pPr>
                <a:r>
                  <a:rPr lang="da-DK" sz="2800" b="1" dirty="0">
                    <a:solidFill>
                      <a:schemeClr val="bg1"/>
                    </a:solidFill>
                  </a:rPr>
                  <a:t>Moderate </a:t>
                </a:r>
                <a:r>
                  <a:rPr lang="da-DK" sz="2800" b="1" dirty="0" err="1">
                    <a:solidFill>
                      <a:schemeClr val="bg1"/>
                    </a:solidFill>
                  </a:rPr>
                  <a:t>hassle</a:t>
                </a:r>
                <a:endParaRPr lang="da-DK" sz="2800" b="1" dirty="0">
                  <a:solidFill>
                    <a:schemeClr val="bg1"/>
                  </a:solidFill>
                </a:endParaRPr>
              </a:p>
              <a:p>
                <a:pPr algn="ctr" defTabSz="914400">
                  <a:spcBef>
                    <a:spcPts val="0"/>
                  </a:spcBef>
                </a:pPr>
                <a:r>
                  <a:rPr lang="da-DK" sz="2800" b="1" dirty="0">
                    <a:solidFill>
                      <a:schemeClr val="bg1"/>
                    </a:solidFill>
                  </a:rPr>
                  <a:t>Low </a:t>
                </a:r>
                <a:r>
                  <a:rPr lang="da-DK" sz="2800" b="1" dirty="0" err="1">
                    <a:solidFill>
                      <a:schemeClr val="bg1"/>
                    </a:solidFill>
                  </a:rPr>
                  <a:t>vulnerability</a:t>
                </a:r>
                <a:endParaRPr lang="da-DK" sz="2800" b="1" dirty="0">
                  <a:solidFill>
                    <a:schemeClr val="bg1"/>
                  </a:solidFill>
                </a:endParaRPr>
              </a:p>
            </p:txBody>
          </p:sp>
          <p:sp>
            <p:nvSpPr>
              <p:cNvPr id="25" name="Rektangel 24"/>
              <p:cNvSpPr/>
              <p:nvPr/>
            </p:nvSpPr>
            <p:spPr>
              <a:xfrm>
                <a:off x="3128941" y="4926363"/>
                <a:ext cx="2827912" cy="2443939"/>
              </a:xfrm>
              <a:prstGeom prst="rect">
                <a:avLst/>
              </a:prstGeom>
              <a:solidFill>
                <a:srgbClr val="3E7F9F"/>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spcBef>
                    <a:spcPts val="0"/>
                  </a:spcBef>
                </a:pPr>
                <a:r>
                  <a:rPr lang="da-DK" sz="2800" b="1" dirty="0">
                    <a:solidFill>
                      <a:schemeClr val="bg1"/>
                    </a:solidFill>
                  </a:rPr>
                  <a:t>Low </a:t>
                </a:r>
                <a:r>
                  <a:rPr lang="da-DK" sz="2800" b="1" dirty="0" err="1">
                    <a:solidFill>
                      <a:schemeClr val="bg1"/>
                    </a:solidFill>
                  </a:rPr>
                  <a:t>hassle</a:t>
                </a:r>
                <a:endParaRPr lang="da-DK" sz="2800" b="1" dirty="0">
                  <a:solidFill>
                    <a:schemeClr val="bg1"/>
                  </a:solidFill>
                </a:endParaRPr>
              </a:p>
              <a:p>
                <a:pPr algn="ctr" defTabSz="914400">
                  <a:spcBef>
                    <a:spcPts val="0"/>
                  </a:spcBef>
                </a:pPr>
                <a:r>
                  <a:rPr lang="da-DK" sz="2800" b="1" dirty="0">
                    <a:solidFill>
                      <a:schemeClr val="bg1"/>
                    </a:solidFill>
                  </a:rPr>
                  <a:t>Low </a:t>
                </a:r>
                <a:r>
                  <a:rPr lang="da-DK" sz="2800" b="1" dirty="0" err="1">
                    <a:solidFill>
                      <a:schemeClr val="bg1"/>
                    </a:solidFill>
                  </a:rPr>
                  <a:t>vulnerability</a:t>
                </a:r>
                <a:endParaRPr lang="da-DK" sz="2800" b="1" dirty="0">
                  <a:solidFill>
                    <a:schemeClr val="bg1"/>
                  </a:solidFill>
                </a:endParaRPr>
              </a:p>
            </p:txBody>
          </p:sp>
        </p:grpSp>
        <p:sp>
          <p:nvSpPr>
            <p:cNvPr id="3" name="Tekstfelt 2">
              <a:extLst>
                <a:ext uri="{FF2B5EF4-FFF2-40B4-BE49-F238E27FC236}">
                  <a16:creationId xmlns:a16="http://schemas.microsoft.com/office/drawing/2014/main" id="{3CDCC232-7D46-43F2-A6C2-9F02E1EAD5E7}"/>
                </a:ext>
              </a:extLst>
            </p:cNvPr>
            <p:cNvSpPr txBox="1"/>
            <p:nvPr/>
          </p:nvSpPr>
          <p:spPr>
            <a:xfrm>
              <a:off x="4290389" y="1823701"/>
              <a:ext cx="1522706" cy="528467"/>
            </a:xfrm>
            <a:prstGeom prst="rect">
              <a:avLst/>
            </a:prstGeom>
            <a:noFill/>
          </p:spPr>
          <p:txBody>
            <a:bodyPr wrap="none" rtlCol="0">
              <a:spAutoFit/>
            </a:bodyPr>
            <a:lstStyle/>
            <a:p>
              <a:r>
                <a:rPr lang="da-DK" sz="3600" b="1" dirty="0" err="1"/>
                <a:t>Radical</a:t>
              </a:r>
              <a:r>
                <a:rPr lang="da-DK" sz="3600" b="1" dirty="0"/>
                <a:t> </a:t>
              </a:r>
            </a:p>
          </p:txBody>
        </p:sp>
        <p:sp>
          <p:nvSpPr>
            <p:cNvPr id="5" name="Tekstfelt 4">
              <a:extLst>
                <a:ext uri="{FF2B5EF4-FFF2-40B4-BE49-F238E27FC236}">
                  <a16:creationId xmlns:a16="http://schemas.microsoft.com/office/drawing/2014/main" id="{5B5D436B-DA58-43C5-AF08-47DC0B24618B}"/>
                </a:ext>
              </a:extLst>
            </p:cNvPr>
            <p:cNvSpPr txBox="1"/>
            <p:nvPr/>
          </p:nvSpPr>
          <p:spPr>
            <a:xfrm>
              <a:off x="3864520" y="7416389"/>
              <a:ext cx="2269014" cy="528467"/>
            </a:xfrm>
            <a:prstGeom prst="rect">
              <a:avLst/>
            </a:prstGeom>
            <a:noFill/>
          </p:spPr>
          <p:txBody>
            <a:bodyPr wrap="none" rtlCol="0">
              <a:spAutoFit/>
            </a:bodyPr>
            <a:lstStyle/>
            <a:p>
              <a:r>
                <a:rPr lang="da-DK" sz="3600" b="1" dirty="0" err="1"/>
                <a:t>Incremental</a:t>
              </a:r>
              <a:endParaRPr lang="da-DK" sz="3600" b="1" dirty="0"/>
            </a:p>
          </p:txBody>
        </p:sp>
        <p:sp>
          <p:nvSpPr>
            <p:cNvPr id="6" name="Tekstfelt 5">
              <a:extLst>
                <a:ext uri="{FF2B5EF4-FFF2-40B4-BE49-F238E27FC236}">
                  <a16:creationId xmlns:a16="http://schemas.microsoft.com/office/drawing/2014/main" id="{C28431A6-2C6E-41D3-8768-089877C39F9A}"/>
                </a:ext>
              </a:extLst>
            </p:cNvPr>
            <p:cNvSpPr txBox="1"/>
            <p:nvPr/>
          </p:nvSpPr>
          <p:spPr>
            <a:xfrm rot="16200000">
              <a:off x="263390" y="4546219"/>
              <a:ext cx="865575" cy="588914"/>
            </a:xfrm>
            <a:prstGeom prst="rect">
              <a:avLst/>
            </a:prstGeom>
            <a:noFill/>
          </p:spPr>
          <p:txBody>
            <a:bodyPr wrap="none" rtlCol="0">
              <a:spAutoFit/>
            </a:bodyPr>
            <a:lstStyle/>
            <a:p>
              <a:r>
                <a:rPr lang="da-DK" sz="3600" b="1" dirty="0"/>
                <a:t>Core</a:t>
              </a:r>
            </a:p>
          </p:txBody>
        </p:sp>
        <p:sp>
          <p:nvSpPr>
            <p:cNvPr id="7" name="Tekstfelt 6">
              <a:extLst>
                <a:ext uri="{FF2B5EF4-FFF2-40B4-BE49-F238E27FC236}">
                  <a16:creationId xmlns:a16="http://schemas.microsoft.com/office/drawing/2014/main" id="{81AE5FCB-A3B9-4B8F-B493-D06A505ED8E0}"/>
                </a:ext>
              </a:extLst>
            </p:cNvPr>
            <p:cNvSpPr txBox="1"/>
            <p:nvPr/>
          </p:nvSpPr>
          <p:spPr>
            <a:xfrm rot="5400000">
              <a:off x="8260410" y="4554091"/>
              <a:ext cx="1763183" cy="588914"/>
            </a:xfrm>
            <a:prstGeom prst="rect">
              <a:avLst/>
            </a:prstGeom>
            <a:noFill/>
          </p:spPr>
          <p:txBody>
            <a:bodyPr wrap="none" rtlCol="0">
              <a:spAutoFit/>
            </a:bodyPr>
            <a:lstStyle/>
            <a:p>
              <a:r>
                <a:rPr lang="da-DK" sz="3600" b="1" dirty="0" err="1"/>
                <a:t>Peripheral</a:t>
              </a:r>
              <a:endParaRPr lang="da-DK" sz="3600" b="1" dirty="0"/>
            </a:p>
          </p:txBody>
        </p:sp>
      </p:grpSp>
      <p:cxnSp>
        <p:nvCxnSpPr>
          <p:cNvPr id="10" name="Lige pilforbindelse 9">
            <a:extLst>
              <a:ext uri="{FF2B5EF4-FFF2-40B4-BE49-F238E27FC236}">
                <a16:creationId xmlns:a16="http://schemas.microsoft.com/office/drawing/2014/main" id="{89D9A41D-05EA-4994-94F0-AC0619412810}"/>
              </a:ext>
            </a:extLst>
          </p:cNvPr>
          <p:cNvCxnSpPr>
            <a:cxnSpLocks/>
          </p:cNvCxnSpPr>
          <p:nvPr/>
        </p:nvCxnSpPr>
        <p:spPr>
          <a:xfrm>
            <a:off x="1021278" y="4540618"/>
            <a:ext cx="8671124" cy="13293"/>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Lige pilforbindelse 16">
            <a:extLst>
              <a:ext uri="{FF2B5EF4-FFF2-40B4-BE49-F238E27FC236}">
                <a16:creationId xmlns:a16="http://schemas.microsoft.com/office/drawing/2014/main" id="{51B2037F-82BD-4AC4-A6D1-177F5E16B8C2}"/>
              </a:ext>
            </a:extLst>
          </p:cNvPr>
          <p:cNvCxnSpPr>
            <a:cxnSpLocks/>
          </p:cNvCxnSpPr>
          <p:nvPr/>
        </p:nvCxnSpPr>
        <p:spPr>
          <a:xfrm flipV="1">
            <a:off x="5360258" y="1409412"/>
            <a:ext cx="5292" cy="6370021"/>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Tekstfelt 14">
            <a:extLst>
              <a:ext uri="{FF2B5EF4-FFF2-40B4-BE49-F238E27FC236}">
                <a16:creationId xmlns:a16="http://schemas.microsoft.com/office/drawing/2014/main" id="{DE78DF9E-51E9-461E-B921-57C7B81549E4}"/>
              </a:ext>
            </a:extLst>
          </p:cNvPr>
          <p:cNvSpPr txBox="1"/>
          <p:nvPr/>
        </p:nvSpPr>
        <p:spPr>
          <a:xfrm>
            <a:off x="1292082" y="1625136"/>
            <a:ext cx="466381" cy="646331"/>
          </a:xfrm>
          <a:prstGeom prst="rect">
            <a:avLst/>
          </a:prstGeom>
          <a:noFill/>
        </p:spPr>
        <p:txBody>
          <a:bodyPr wrap="square" rtlCol="0">
            <a:spAutoFit/>
          </a:bodyPr>
          <a:lstStyle/>
          <a:p>
            <a:r>
              <a:rPr lang="da-DK" sz="3600" b="1" dirty="0">
                <a:solidFill>
                  <a:schemeClr val="bg1"/>
                </a:solidFill>
              </a:rPr>
              <a:t>4</a:t>
            </a:r>
          </a:p>
        </p:txBody>
      </p:sp>
      <p:sp>
        <p:nvSpPr>
          <p:cNvPr id="16" name="Tekstfelt 15">
            <a:extLst>
              <a:ext uri="{FF2B5EF4-FFF2-40B4-BE49-F238E27FC236}">
                <a16:creationId xmlns:a16="http://schemas.microsoft.com/office/drawing/2014/main" id="{4810707E-39CE-4855-9D40-C69EDF3BB01B}"/>
              </a:ext>
            </a:extLst>
          </p:cNvPr>
          <p:cNvSpPr txBox="1"/>
          <p:nvPr/>
        </p:nvSpPr>
        <p:spPr>
          <a:xfrm>
            <a:off x="9002087" y="1616733"/>
            <a:ext cx="466381" cy="646331"/>
          </a:xfrm>
          <a:prstGeom prst="rect">
            <a:avLst/>
          </a:prstGeom>
          <a:noFill/>
        </p:spPr>
        <p:txBody>
          <a:bodyPr wrap="square" rtlCol="0">
            <a:spAutoFit/>
          </a:bodyPr>
          <a:lstStyle/>
          <a:p>
            <a:r>
              <a:rPr lang="da-DK" sz="3600" b="1" dirty="0">
                <a:solidFill>
                  <a:schemeClr val="bg1"/>
                </a:solidFill>
              </a:rPr>
              <a:t>1</a:t>
            </a:r>
          </a:p>
        </p:txBody>
      </p:sp>
      <p:sp>
        <p:nvSpPr>
          <p:cNvPr id="18" name="Tekstfelt 17">
            <a:extLst>
              <a:ext uri="{FF2B5EF4-FFF2-40B4-BE49-F238E27FC236}">
                <a16:creationId xmlns:a16="http://schemas.microsoft.com/office/drawing/2014/main" id="{B34AF413-BE7D-49E3-9174-4D9FFF08707F}"/>
              </a:ext>
            </a:extLst>
          </p:cNvPr>
          <p:cNvSpPr txBox="1"/>
          <p:nvPr/>
        </p:nvSpPr>
        <p:spPr>
          <a:xfrm>
            <a:off x="1278014" y="6835693"/>
            <a:ext cx="466381" cy="646331"/>
          </a:xfrm>
          <a:prstGeom prst="rect">
            <a:avLst/>
          </a:prstGeom>
          <a:noFill/>
        </p:spPr>
        <p:txBody>
          <a:bodyPr wrap="square" rtlCol="0">
            <a:spAutoFit/>
          </a:bodyPr>
          <a:lstStyle/>
          <a:p>
            <a:r>
              <a:rPr lang="da-DK" sz="3600" b="1" dirty="0">
                <a:solidFill>
                  <a:schemeClr val="bg1"/>
                </a:solidFill>
              </a:rPr>
              <a:t>3</a:t>
            </a:r>
          </a:p>
        </p:txBody>
      </p:sp>
      <p:sp>
        <p:nvSpPr>
          <p:cNvPr id="19" name="Tekstfelt 18">
            <a:extLst>
              <a:ext uri="{FF2B5EF4-FFF2-40B4-BE49-F238E27FC236}">
                <a16:creationId xmlns:a16="http://schemas.microsoft.com/office/drawing/2014/main" id="{6AACDBE6-6F6B-45E0-9915-922730397DC9}"/>
              </a:ext>
            </a:extLst>
          </p:cNvPr>
          <p:cNvSpPr txBox="1"/>
          <p:nvPr/>
        </p:nvSpPr>
        <p:spPr>
          <a:xfrm>
            <a:off x="8979914" y="6834255"/>
            <a:ext cx="466381" cy="646331"/>
          </a:xfrm>
          <a:prstGeom prst="rect">
            <a:avLst/>
          </a:prstGeom>
          <a:noFill/>
        </p:spPr>
        <p:txBody>
          <a:bodyPr wrap="square" rtlCol="0">
            <a:spAutoFit/>
          </a:bodyPr>
          <a:lstStyle/>
          <a:p>
            <a:r>
              <a:rPr lang="da-DK" sz="3600" b="1" dirty="0">
                <a:solidFill>
                  <a:schemeClr val="bg1"/>
                </a:solidFill>
              </a:rPr>
              <a:t>2</a:t>
            </a:r>
          </a:p>
        </p:txBody>
      </p:sp>
    </p:spTree>
    <p:extLst>
      <p:ext uri="{BB962C8B-B14F-4D97-AF65-F5344CB8AC3E}">
        <p14:creationId xmlns:p14="http://schemas.microsoft.com/office/powerpoint/2010/main" val="3676373781"/>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2027846" y="2351280"/>
            <a:ext cx="12191999" cy="3694313"/>
          </a:xfrm>
          <a:prstGeom prst="rect">
            <a:avLst/>
          </a:prstGeom>
        </p:spPr>
        <p:txBody>
          <a:bodyPr wrap="square" lIns="102651" tIns="51324" rIns="102651" bIns="51324">
            <a:spAutoFit/>
          </a:bodyPr>
          <a:lstStyle/>
          <a:p>
            <a:pPr algn="ctr"/>
            <a:r>
              <a:rPr lang="da-DK" sz="4000" b="1" dirty="0">
                <a:solidFill>
                  <a:srgbClr val="452103"/>
                </a:solidFill>
                <a:latin typeface="Arial" pitchFamily="34" charset="0"/>
                <a:cs typeface="Arial" pitchFamily="34" charset="0"/>
              </a:rPr>
              <a:t> </a:t>
            </a:r>
            <a:r>
              <a:rPr lang="da-DK" sz="4000" dirty="0">
                <a:solidFill>
                  <a:schemeClr val="tx1">
                    <a:lumMod val="85000"/>
                    <a:lumOff val="15000"/>
                  </a:schemeClr>
                </a:solidFill>
                <a:latin typeface="Arial" pitchFamily="34" charset="0"/>
                <a:cs typeface="Arial" pitchFamily="34" charset="0"/>
              </a:rPr>
              <a:t>More on the subject: </a:t>
            </a:r>
          </a:p>
          <a:p>
            <a:pPr algn="ctr"/>
            <a:endParaRPr lang="da-DK" sz="6000" dirty="0">
              <a:solidFill>
                <a:schemeClr val="tx1">
                  <a:lumMod val="85000"/>
                  <a:lumOff val="15000"/>
                </a:schemeClr>
              </a:solidFill>
              <a:latin typeface="Myriad Web Pro" pitchFamily="34" charset="0"/>
              <a:cs typeface="Aharoni" pitchFamily="2" charset="-79"/>
            </a:endParaRPr>
          </a:p>
          <a:p>
            <a:pPr algn="ctr"/>
            <a:endParaRPr lang="da-DK" sz="4000" b="1" dirty="0">
              <a:solidFill>
                <a:schemeClr val="tx1">
                  <a:lumMod val="85000"/>
                  <a:lumOff val="15000"/>
                </a:schemeClr>
              </a:solidFill>
              <a:latin typeface="Myriad Web Pro" pitchFamily="34" charset="0"/>
              <a:cs typeface="Aharoni" pitchFamily="2" charset="-79"/>
            </a:endParaRPr>
          </a:p>
          <a:p>
            <a:pPr algn="ctr"/>
            <a:endParaRPr lang="da-DK" sz="3333" b="1" dirty="0">
              <a:solidFill>
                <a:schemeClr val="tx1">
                  <a:lumMod val="85000"/>
                  <a:lumOff val="15000"/>
                </a:schemeClr>
              </a:solidFill>
              <a:latin typeface="Myriad Web Pro" pitchFamily="34" charset="0"/>
              <a:cs typeface="Aharoni" pitchFamily="2" charset="-79"/>
            </a:endParaRPr>
          </a:p>
          <a:p>
            <a:pPr algn="ctr"/>
            <a:r>
              <a:rPr lang="da-DK" sz="3733" b="1" dirty="0">
                <a:solidFill>
                  <a:schemeClr val="tx1">
                    <a:lumMod val="85000"/>
                    <a:lumOff val="15000"/>
                  </a:schemeClr>
                </a:solidFill>
                <a:latin typeface="Myriad Web Pro" pitchFamily="34" charset="0"/>
                <a:cs typeface="Aharoni" pitchFamily="2" charset="-79"/>
              </a:rPr>
              <a:t>www.</a:t>
            </a:r>
            <a:r>
              <a:rPr lang="da-DK" sz="6000" b="1" dirty="0">
                <a:solidFill>
                  <a:schemeClr val="tx1">
                    <a:lumMod val="85000"/>
                    <a:lumOff val="15000"/>
                  </a:schemeClr>
                </a:solidFill>
                <a:latin typeface="Myriad Web Pro" pitchFamily="34" charset="0"/>
                <a:cs typeface="Aharoni" pitchFamily="2" charset="-79"/>
              </a:rPr>
              <a:t>Flixabout</a:t>
            </a:r>
            <a:r>
              <a:rPr lang="da-DK" sz="4000" b="1" dirty="0">
                <a:solidFill>
                  <a:schemeClr val="tx1">
                    <a:lumMod val="85000"/>
                    <a:lumOff val="15000"/>
                  </a:schemeClr>
                </a:solidFill>
                <a:latin typeface="Myriad Web Pro" pitchFamily="34" charset="0"/>
                <a:cs typeface="Aharoni" pitchFamily="2" charset="-79"/>
              </a:rPr>
              <a:t>.com</a:t>
            </a:r>
          </a:p>
        </p:txBody>
      </p:sp>
      <p:pic>
        <p:nvPicPr>
          <p:cNvPr id="2" name="Billed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7004" y="3036625"/>
            <a:ext cx="7543800" cy="2095135"/>
          </a:xfrm>
          <a:prstGeom prst="rect">
            <a:avLst/>
          </a:prstGeom>
        </p:spPr>
      </p:pic>
    </p:spTree>
    <p:extLst>
      <p:ext uri="{BB962C8B-B14F-4D97-AF65-F5344CB8AC3E}">
        <p14:creationId xmlns:p14="http://schemas.microsoft.com/office/powerpoint/2010/main" val="748253159"/>
      </p:ext>
    </p:extLst>
  </p:cSld>
  <p:clrMapOvr>
    <a:masterClrMapping/>
  </p:clrMapOvr>
  <mc:AlternateContent xmlns:mc="http://schemas.openxmlformats.org/markup-compatibility/2006" xmlns:p14="http://schemas.microsoft.com/office/powerpoint/2010/main">
    <mc:Choice Requires="p14">
      <p:transition p14:dur="10" advClick="0" advTm="8000"/>
    </mc:Choice>
    <mc:Fallback xmlns="">
      <p:transition advClick="0"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8293</TotalTime>
  <Words>407</Words>
  <Application>Microsoft Office PowerPoint</Application>
  <PresentationFormat>Brugerdefineret</PresentationFormat>
  <Paragraphs>61</Paragraphs>
  <Slides>3</Slides>
  <Notes>2</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3</vt:i4>
      </vt:variant>
    </vt:vector>
  </HeadingPairs>
  <TitlesOfParts>
    <vt:vector size="8" baseType="lpstr">
      <vt:lpstr>Aharoni</vt:lpstr>
      <vt:lpstr>Arial</vt:lpstr>
      <vt:lpstr>Calibri</vt:lpstr>
      <vt:lpstr>Myriad Web Pro</vt:lpstr>
      <vt:lpstr>Kontortema</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MonsterCreative</dc:creator>
  <cp:lastModifiedBy>Kirsten  Wissing</cp:lastModifiedBy>
  <cp:revision>160</cp:revision>
  <dcterms:created xsi:type="dcterms:W3CDTF">2012-01-17T11:58:12Z</dcterms:created>
  <dcterms:modified xsi:type="dcterms:W3CDTF">2020-11-02T14:10:05Z</dcterms:modified>
</cp:coreProperties>
</file>