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83" r:id="rId3"/>
    <p:sldId id="516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E9E"/>
    <a:srgbClr val="ABBC06"/>
    <a:srgbClr val="FF9900"/>
    <a:srgbClr val="E28100"/>
    <a:srgbClr val="FFFFFF"/>
    <a:srgbClr val="F79646"/>
    <a:srgbClr val="7F7F7F"/>
    <a:srgbClr val="000000"/>
    <a:srgbClr val="1E3E4E"/>
    <a:srgbClr val="244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60" autoAdjust="0"/>
    <p:restoredTop sz="69697" autoAdjust="0"/>
  </p:normalViewPr>
  <p:slideViewPr>
    <p:cSldViewPr snapToGrid="0">
      <p:cViewPr varScale="1">
        <p:scale>
          <a:sx n="34" d="100"/>
          <a:sy n="34" d="100"/>
        </p:scale>
        <p:origin x="1182" y="72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18-05-2018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18-05-2018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76246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153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9F52-87D3-4ED6-B2F0-61EEE82221BC}" type="datetime1">
              <a:rPr lang="da-DK" smtClean="0"/>
              <a:t>18-05-2018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D2EE-C5D3-4500-8C40-F17A2AB11261}" type="datetime1">
              <a:rPr lang="da-DK" smtClean="0"/>
              <a:t>18-05-2018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advClick="0" advTm="10000"/>
  <p:timing>
    <p:tnLst>
      <p:par>
        <p:cTn id="1" dur="indefinite" restart="never" nodeType="tmRoot"/>
      </p:par>
    </p:tnLst>
  </p:timing>
  <p:hf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293627" y="4237610"/>
            <a:ext cx="9822301" cy="2781436"/>
            <a:chOff x="756039" y="5096574"/>
            <a:chExt cx="9822301" cy="2781436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Consumer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  <a:p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Markets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10253" y="1766495"/>
            <a:ext cx="98818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Segmentation</a:t>
            </a:r>
            <a:r>
              <a:rPr lang="da-D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and </a:t>
            </a:r>
            <a:r>
              <a:rPr lang="da-DK" sz="8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target</a:t>
            </a:r>
            <a:r>
              <a:rPr lang="da-DK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</a:t>
            </a:r>
            <a:r>
              <a:rPr lang="da-DK" sz="8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group</a:t>
            </a:r>
            <a:endParaRPr lang="da-DK" sz="80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53400" y="5664011"/>
            <a:ext cx="16255999" cy="2524071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-4763" y="6569813"/>
            <a:ext cx="16260763" cy="2708737"/>
            <a:chOff x="-4763" y="6569813"/>
            <a:chExt cx="16260763" cy="2708737"/>
          </a:xfrm>
        </p:grpSpPr>
        <p:sp>
          <p:nvSpPr>
            <p:cNvPr id="12" name="Rektangel 11"/>
            <p:cNvSpPr/>
            <p:nvPr/>
          </p:nvSpPr>
          <p:spPr>
            <a:xfrm>
              <a:off x="-4763" y="6569813"/>
              <a:ext cx="16260763" cy="2708737"/>
            </a:xfrm>
            <a:prstGeom prst="rect">
              <a:avLst/>
            </a:prstGeom>
          </p:spPr>
          <p:txBody>
            <a:bodyPr wrap="square" lIns="122222" tIns="61110" rIns="122222" bIns="61110">
              <a:spAutoFit/>
            </a:bodyPr>
            <a:lstStyle/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4800" b="1" dirty="0">
                  <a:solidFill>
                    <a:srgbClr val="45210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da-DK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yriad Web Pro" pitchFamily="34" charset="0"/>
                  <a:cs typeface="Aharoni" pitchFamily="2" charset="-79"/>
                </a:rPr>
                <a:t>www.flixabout.com</a:t>
              </a:r>
              <a:endParaRPr lang="da-DK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pic>
          <p:nvPicPr>
            <p:cNvPr id="13" name="Billed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2"/>
            <a:stretch/>
          </p:blipFill>
          <p:spPr>
            <a:xfrm>
              <a:off x="4657128" y="6903944"/>
              <a:ext cx="6932217" cy="1806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8952661" y="945566"/>
            <a:ext cx="7303339" cy="4555396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Segmentation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process</a:t>
            </a:r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ividing </a:t>
            </a:r>
            <a:r>
              <a:rPr lang="da-DK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market</a:t>
            </a:r>
            <a:endParaRPr lang="da-DK" sz="4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Group of </a:t>
            </a:r>
            <a:r>
              <a:rPr lang="da-DK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buyers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da-DK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similar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requirements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Reach </a:t>
            </a:r>
            <a:r>
              <a:rPr lang="da-DK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customers</a:t>
            </a:r>
            <a:endParaRPr lang="da-DK" sz="4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da-DK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Lige forbindelse 20"/>
          <p:cNvCxnSpPr>
            <a:stCxn id="23" idx="2"/>
          </p:cNvCxnSpPr>
          <p:nvPr/>
        </p:nvCxnSpPr>
        <p:spPr>
          <a:xfrm>
            <a:off x="4816563" y="3092823"/>
            <a:ext cx="0" cy="672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1269055" y="4072407"/>
            <a:ext cx="1931345" cy="876111"/>
          </a:xfrm>
          <a:prstGeom prst="rect">
            <a:avLst/>
          </a:prstGeom>
          <a:solidFill>
            <a:srgbClr val="D53627"/>
          </a:solidFill>
          <a:ln w="76200">
            <a:noFill/>
            <a:headEnd type="none"/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ts val="0"/>
              </a:spcBef>
            </a:pPr>
            <a:r>
              <a:rPr lang="da-DK" sz="2800" b="1" dirty="0" smtClean="0">
                <a:solidFill>
                  <a:schemeClr val="bg1"/>
                </a:solidFill>
              </a:rPr>
              <a:t>Segment 1</a:t>
            </a:r>
            <a:endParaRPr lang="da-DK" sz="2800" b="1" dirty="0">
              <a:solidFill>
                <a:schemeClr val="bg1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1269055" y="1208902"/>
            <a:ext cx="7095016" cy="1883921"/>
          </a:xfrm>
          <a:prstGeom prst="rect">
            <a:avLst/>
          </a:prstGeom>
          <a:solidFill>
            <a:srgbClr val="ABBC06"/>
          </a:solidFill>
          <a:ln w="76200">
            <a:solidFill>
              <a:srgbClr val="ABBC06"/>
            </a:solidFill>
            <a:headEnd type="none"/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da-DK" sz="2800" b="1" dirty="0" smtClean="0">
                <a:solidFill>
                  <a:schemeClr val="bg1"/>
                </a:solidFill>
              </a:rPr>
              <a:t>Market</a:t>
            </a:r>
            <a:endParaRPr lang="da-DK" sz="2800" b="1" dirty="0">
              <a:solidFill>
                <a:schemeClr val="bg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6433361" y="4072406"/>
            <a:ext cx="1930710" cy="876111"/>
          </a:xfrm>
          <a:prstGeom prst="rect">
            <a:avLst/>
          </a:prstGeom>
          <a:solidFill>
            <a:srgbClr val="3E7F9F"/>
          </a:solidFill>
          <a:ln w="76200">
            <a:noFill/>
            <a:headEnd type="none"/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da-DK" sz="2800" b="1" dirty="0" smtClean="0">
                <a:solidFill>
                  <a:schemeClr val="bg1"/>
                </a:solidFill>
              </a:rPr>
              <a:t>Segment 3</a:t>
            </a:r>
            <a:endParaRPr lang="da-DK" sz="2800" b="1" dirty="0">
              <a:solidFill>
                <a:schemeClr val="bg1"/>
              </a:solidFill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3959925" y="4072406"/>
            <a:ext cx="1935965" cy="876111"/>
          </a:xfrm>
          <a:prstGeom prst="rect">
            <a:avLst/>
          </a:prstGeom>
          <a:solidFill>
            <a:srgbClr val="E28100"/>
          </a:solidFill>
          <a:ln w="76200">
            <a:noFill/>
            <a:headEnd type="none"/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spcBef>
                <a:spcPts val="0"/>
              </a:spcBef>
            </a:pPr>
            <a:r>
              <a:rPr lang="da-DK" sz="2800" b="1" dirty="0" smtClean="0">
                <a:solidFill>
                  <a:schemeClr val="bg1"/>
                </a:solidFill>
              </a:rPr>
              <a:t>Segment 2</a:t>
            </a:r>
            <a:endParaRPr lang="da-DK" sz="2800" b="1" dirty="0">
              <a:solidFill>
                <a:schemeClr val="bg1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3584180" y="7236947"/>
            <a:ext cx="2653656" cy="876111"/>
          </a:xfrm>
          <a:prstGeom prst="rect">
            <a:avLst/>
          </a:prstGeom>
          <a:solidFill>
            <a:srgbClr val="3E7F9F"/>
          </a:solidFill>
          <a:ln w="76200">
            <a:noFill/>
            <a:headEnd type="none"/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da-DK" sz="2800" b="1" dirty="0" smtClean="0">
                <a:solidFill>
                  <a:schemeClr val="bg1"/>
                </a:solidFill>
              </a:rPr>
              <a:t>Target </a:t>
            </a:r>
            <a:r>
              <a:rPr lang="da-DK" sz="2800" b="1" dirty="0" err="1" smtClean="0">
                <a:solidFill>
                  <a:schemeClr val="bg1"/>
                </a:solidFill>
              </a:rPr>
              <a:t>group</a:t>
            </a:r>
            <a:endParaRPr lang="da-DK" sz="2800" b="1" dirty="0">
              <a:solidFill>
                <a:schemeClr val="bg1"/>
              </a:solidFill>
            </a:endParaRPr>
          </a:p>
        </p:txBody>
      </p:sp>
      <p:sp>
        <p:nvSpPr>
          <p:cNvPr id="33" name="Tekstfelt 32"/>
          <p:cNvSpPr txBox="1"/>
          <p:nvPr/>
        </p:nvSpPr>
        <p:spPr>
          <a:xfrm>
            <a:off x="3200400" y="5831122"/>
            <a:ext cx="3559501" cy="523220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none" rtlCol="0">
            <a:spAutoFit/>
          </a:bodyPr>
          <a:lstStyle/>
          <a:p>
            <a:r>
              <a:rPr lang="da-DK" sz="2800" dirty="0" smtClean="0"/>
              <a:t>Evaluation of segments</a:t>
            </a:r>
            <a:endParaRPr lang="da-DK" sz="2800" dirty="0"/>
          </a:p>
        </p:txBody>
      </p:sp>
      <p:cxnSp>
        <p:nvCxnSpPr>
          <p:cNvPr id="35" name="Lige forbindelse 34"/>
          <p:cNvCxnSpPr/>
          <p:nvPr/>
        </p:nvCxnSpPr>
        <p:spPr>
          <a:xfrm flipH="1">
            <a:off x="2234727" y="3738282"/>
            <a:ext cx="5163990" cy="26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pilforbindelse 36"/>
          <p:cNvCxnSpPr/>
          <p:nvPr/>
        </p:nvCxnSpPr>
        <p:spPr>
          <a:xfrm>
            <a:off x="7398716" y="3738282"/>
            <a:ext cx="0" cy="33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/>
          <p:nvPr/>
        </p:nvCxnSpPr>
        <p:spPr>
          <a:xfrm>
            <a:off x="4816563" y="3738282"/>
            <a:ext cx="0" cy="334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pilforbindelse 39"/>
          <p:cNvCxnSpPr/>
          <p:nvPr/>
        </p:nvCxnSpPr>
        <p:spPr>
          <a:xfrm>
            <a:off x="2226081" y="3765176"/>
            <a:ext cx="0" cy="298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/>
          <p:cNvCxnSpPr/>
          <p:nvPr/>
        </p:nvCxnSpPr>
        <p:spPr>
          <a:xfrm flipH="1">
            <a:off x="4972730" y="5136776"/>
            <a:ext cx="2100424" cy="484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/>
          <p:cNvCxnSpPr/>
          <p:nvPr/>
        </p:nvCxnSpPr>
        <p:spPr>
          <a:xfrm>
            <a:off x="4894646" y="5147772"/>
            <a:ext cx="0" cy="473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/>
          <p:nvPr/>
        </p:nvCxnSpPr>
        <p:spPr>
          <a:xfrm>
            <a:off x="2226081" y="5136776"/>
            <a:ext cx="2590482" cy="484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/>
          <p:cNvCxnSpPr/>
          <p:nvPr/>
        </p:nvCxnSpPr>
        <p:spPr>
          <a:xfrm>
            <a:off x="4894646" y="6562165"/>
            <a:ext cx="0" cy="484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53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the </a:t>
            </a:r>
            <a:r>
              <a:rPr lang="da-DK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da-DK" sz="4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3108938"/>
      </p:ext>
    </p:extLst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19424</TotalTime>
  <Words>40</Words>
  <Application>Microsoft Office PowerPoint</Application>
  <PresentationFormat>Brugerdefineret</PresentationFormat>
  <Paragraphs>24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932</cp:revision>
  <dcterms:created xsi:type="dcterms:W3CDTF">2012-01-17T11:58:12Z</dcterms:created>
  <dcterms:modified xsi:type="dcterms:W3CDTF">2018-05-18T10:26:41Z</dcterms:modified>
</cp:coreProperties>
</file>