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438" r:id="rId3"/>
    <p:sldId id="31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F9F"/>
    <a:srgbClr val="D9D9D9"/>
    <a:srgbClr val="F79421"/>
    <a:srgbClr val="E28100"/>
    <a:srgbClr val="ABBC06"/>
    <a:srgbClr val="FFBB11"/>
    <a:srgbClr val="D53627"/>
    <a:srgbClr val="D99F37"/>
    <a:srgbClr val="452103"/>
    <a:srgbClr val="DA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6" autoAdjust="0"/>
    <p:restoredTop sz="81604" autoAdjust="0"/>
  </p:normalViewPr>
  <p:slideViewPr>
    <p:cSldViewPr snapToGrid="0">
      <p:cViewPr varScale="1">
        <p:scale>
          <a:sx n="41" d="100"/>
          <a:sy n="41" d="100"/>
        </p:scale>
        <p:origin x="1236" y="4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11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86DC-99BF-4593-B5EB-D4FAC0748CCA}" type="datetime1">
              <a:rPr lang="da-DK" smtClean="0"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4ADC-2E86-4B74-8F40-1A05F97B1F11}" type="datetime1">
              <a:rPr lang="da-DK" smtClean="0"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4BFA-F05E-4369-A039-9AC5DE42FA1C}" type="datetime1">
              <a:rPr lang="da-DK" smtClean="0"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37AF-00B1-4E23-902D-F1AA23E4267B}" type="datetime1">
              <a:rPr lang="da-DK" smtClean="0"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F8B8-8AB4-403A-A776-7DF617F11843}" type="datetime1">
              <a:rPr lang="da-DK" smtClean="0"/>
              <a:t>27-07-2016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90C4-9820-4CA4-B8AF-83A640E1B1F0}" type="datetime1">
              <a:rPr lang="da-DK" smtClean="0"/>
              <a:t>27-07-2016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416D-2CD3-4402-933A-16BEFC9B88E1}" type="datetime1">
              <a:rPr lang="da-DK" smtClean="0"/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F136-29F1-45D3-B129-AE17A20C8E09}" type="datetime1">
              <a:rPr lang="da-DK" smtClean="0"/>
              <a:t>27-07-2016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250-1A2D-4E6E-AEC3-1D91386F7C9B}" type="datetime1">
              <a:rPr lang="da-DK" smtClean="0"/>
              <a:t>27-07-2016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547A-ACF9-4C91-847C-F5EE2AD3F174}" type="datetime1">
              <a:rPr lang="da-DK" smtClean="0"/>
              <a:t>27-07-2016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8CC9-0589-4BF1-AC35-88AFC804FAB6}" type="datetime1">
              <a:rPr lang="da-DK" smtClean="0"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552664" y="4006022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Michael </a:t>
            </a:r>
            <a:r>
              <a:rPr lang="da-DK" sz="8000" dirty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S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4992580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8000" dirty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Porter</a:t>
            </a:r>
            <a:endParaRPr lang="da-DK" sz="8000" dirty="0">
              <a:latin typeface="Calibri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552664" y="6267894"/>
            <a:ext cx="827031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Professor;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Ph.D.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 in business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economics</a:t>
            </a:r>
            <a:endParaRPr lang="da-DK" sz="3200" b="1" dirty="0">
              <a:solidFill>
                <a:srgbClr val="595959"/>
              </a:solidFill>
              <a:latin typeface="Calibri" pitchFamily="34" charset="0"/>
            </a:endParaRPr>
          </a:p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Born 1947</a:t>
            </a:r>
            <a:endParaRPr lang="da-DK" sz="3200" b="1" dirty="0">
              <a:latin typeface="Calibri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2208355" y="7329641"/>
            <a:ext cx="6932217" cy="1806371"/>
          </a:xfrm>
          <a:prstGeom prst="rect">
            <a:avLst/>
          </a:prstGeom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84525" y="2431539"/>
            <a:ext cx="7664971" cy="175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Porter’s</a:t>
            </a:r>
            <a:r>
              <a:rPr lang="da-DK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</a:t>
            </a:r>
            <a:r>
              <a:rPr lang="da-DK" sz="55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Generic</a:t>
            </a:r>
            <a:r>
              <a:rPr lang="da-DK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Strategies</a:t>
            </a:r>
          </a:p>
        </p:txBody>
      </p:sp>
      <p:sp>
        <p:nvSpPr>
          <p:cNvPr id="9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4770"/>
              </p:ext>
            </p:extLst>
          </p:nvPr>
        </p:nvGraphicFramePr>
        <p:xfrm>
          <a:off x="6347527" y="2736892"/>
          <a:ext cx="5551798" cy="504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899"/>
                <a:gridCol w="2775899"/>
              </a:tblGrid>
              <a:tr h="25240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a-DK" sz="32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32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Leadership</a:t>
                      </a:r>
                      <a:endParaRPr lang="da-DK" sz="3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4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</a:p>
                    <a:p>
                      <a:endParaRPr lang="da-DK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014"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Cost</a:t>
                      </a:r>
                      <a:endParaRPr lang="da-DK" sz="3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Focus</a:t>
                      </a:r>
                      <a:endParaRPr lang="da-DK" sz="3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7F9F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Focus</a:t>
                      </a:r>
                    </a:p>
                    <a:p>
                      <a:pPr algn="ctr"/>
                      <a:r>
                        <a:rPr lang="da-DK" sz="3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  <a:endParaRPr lang="da-DK" sz="3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7F9F">
                        <a:alpha val="69804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12" name="Lige forbindelse 11"/>
          <p:cNvCxnSpPr>
            <a:endCxn id="6" idx="1"/>
          </p:cNvCxnSpPr>
          <p:nvPr/>
        </p:nvCxnSpPr>
        <p:spPr>
          <a:xfrm flipH="1">
            <a:off x="6347527" y="5260240"/>
            <a:ext cx="5551798" cy="66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>
            <a:endCxn id="6" idx="2"/>
          </p:cNvCxnSpPr>
          <p:nvPr/>
        </p:nvCxnSpPr>
        <p:spPr>
          <a:xfrm>
            <a:off x="9123426" y="2732283"/>
            <a:ext cx="0" cy="505263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>
            <a:off x="6347527" y="2732283"/>
            <a:ext cx="5551798" cy="505263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Tekstboks 15"/>
          <p:cNvSpPr txBox="1"/>
          <p:nvPr/>
        </p:nvSpPr>
        <p:spPr>
          <a:xfrm>
            <a:off x="7057301" y="2284829"/>
            <a:ext cx="156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/>
              <a:t>Lower</a:t>
            </a:r>
            <a:r>
              <a:rPr lang="da-DK" dirty="0" smtClean="0"/>
              <a:t> </a:t>
            </a:r>
            <a:r>
              <a:rPr lang="da-DK" dirty="0" err="1" smtClean="0"/>
              <a:t>Cost</a:t>
            </a:r>
            <a:endParaRPr lang="da-DK" dirty="0"/>
          </a:p>
        </p:txBody>
      </p:sp>
      <p:sp>
        <p:nvSpPr>
          <p:cNvPr id="42" name="Tekstboks 41"/>
          <p:cNvSpPr txBox="1"/>
          <p:nvPr/>
        </p:nvSpPr>
        <p:spPr>
          <a:xfrm>
            <a:off x="5069148" y="3618327"/>
            <a:ext cx="9584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/>
              <a:t>Broad</a:t>
            </a:r>
            <a:endParaRPr lang="da-DK" dirty="0" smtClean="0"/>
          </a:p>
          <a:p>
            <a:r>
              <a:rPr lang="da-DK" dirty="0" smtClean="0"/>
              <a:t>Target</a:t>
            </a:r>
            <a:endParaRPr lang="da-DK" dirty="0"/>
          </a:p>
        </p:txBody>
      </p:sp>
      <p:sp>
        <p:nvSpPr>
          <p:cNvPr id="43" name="Tekstboks 42"/>
          <p:cNvSpPr txBox="1"/>
          <p:nvPr/>
        </p:nvSpPr>
        <p:spPr>
          <a:xfrm>
            <a:off x="5069148" y="6113877"/>
            <a:ext cx="1139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err="1" smtClean="0"/>
              <a:t>Narrow</a:t>
            </a:r>
            <a:endParaRPr lang="da-DK" dirty="0" smtClean="0"/>
          </a:p>
          <a:p>
            <a:r>
              <a:rPr lang="da-DK" dirty="0" smtClean="0"/>
              <a:t>Target</a:t>
            </a:r>
            <a:endParaRPr lang="da-DK" dirty="0"/>
          </a:p>
        </p:txBody>
      </p:sp>
      <p:sp>
        <p:nvSpPr>
          <p:cNvPr id="17" name="Tekstboks 16"/>
          <p:cNvSpPr txBox="1"/>
          <p:nvPr/>
        </p:nvSpPr>
        <p:spPr>
          <a:xfrm>
            <a:off x="3992209" y="2816910"/>
            <a:ext cx="954107" cy="488665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a-DK" sz="4400" dirty="0" smtClean="0"/>
              <a:t>COMPETITIVE</a:t>
            </a:r>
            <a:r>
              <a:rPr lang="da-DK" sz="5000" dirty="0" smtClean="0"/>
              <a:t> </a:t>
            </a:r>
            <a:r>
              <a:rPr lang="da-DK" sz="4400" dirty="0" smtClean="0"/>
              <a:t>SCOPE</a:t>
            </a:r>
            <a:endParaRPr lang="da-DK" sz="4400" dirty="0"/>
          </a:p>
        </p:txBody>
      </p:sp>
      <p:cxnSp>
        <p:nvCxnSpPr>
          <p:cNvPr id="19" name="Lige forbindelse 18"/>
          <p:cNvCxnSpPr/>
          <p:nvPr/>
        </p:nvCxnSpPr>
        <p:spPr>
          <a:xfrm>
            <a:off x="4741601" y="2816910"/>
            <a:ext cx="0" cy="4968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/>
          <p:cNvSpPr/>
          <p:nvPr/>
        </p:nvSpPr>
        <p:spPr>
          <a:xfrm>
            <a:off x="824198" y="538482"/>
            <a:ext cx="6233103" cy="738967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Generic strategies </a:t>
            </a: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kstboks 31"/>
          <p:cNvSpPr txBox="1"/>
          <p:nvPr/>
        </p:nvSpPr>
        <p:spPr>
          <a:xfrm>
            <a:off x="9490867" y="2284828"/>
            <a:ext cx="2007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Differentiation</a:t>
            </a:r>
            <a:endParaRPr lang="da-DK" dirty="0"/>
          </a:p>
        </p:txBody>
      </p:sp>
      <p:cxnSp>
        <p:nvCxnSpPr>
          <p:cNvPr id="35" name="Lige forbindelse 34"/>
          <p:cNvCxnSpPr/>
          <p:nvPr/>
        </p:nvCxnSpPr>
        <p:spPr>
          <a:xfrm flipV="1">
            <a:off x="6347527" y="2079769"/>
            <a:ext cx="5950284" cy="16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boks 35"/>
          <p:cNvSpPr txBox="1"/>
          <p:nvPr/>
        </p:nvSpPr>
        <p:spPr>
          <a:xfrm>
            <a:off x="6208819" y="1501177"/>
            <a:ext cx="6305252" cy="76944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a-DK" sz="4400" dirty="0" smtClean="0"/>
              <a:t>COMPETITIVE ADVANTAGE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151684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062954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da-DK" sz="48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da-DK" sz="4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e93d396b721d5e8e6eed3e9c9859e0b6ec2fc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10296</TotalTime>
  <Words>45</Words>
  <Application>Microsoft Office PowerPoint</Application>
  <PresentationFormat>Brugerdefineret</PresentationFormat>
  <Paragraphs>31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579</cp:revision>
  <dcterms:created xsi:type="dcterms:W3CDTF">2012-01-17T11:58:12Z</dcterms:created>
  <dcterms:modified xsi:type="dcterms:W3CDTF">2016-07-27T08:12:12Z</dcterms:modified>
</cp:coreProperties>
</file>