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03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2">
          <p15:clr>
            <a:srgbClr val="A4A3A4"/>
          </p15:clr>
        </p15:guide>
        <p15:guide id="2" pos="31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1"/>
    <a:srgbClr val="E28100"/>
    <a:srgbClr val="ABBC06"/>
    <a:srgbClr val="3E7F9F"/>
    <a:srgbClr val="FFBB11"/>
    <a:srgbClr val="D53627"/>
    <a:srgbClr val="D99F37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8629" autoAdjust="0"/>
  </p:normalViewPr>
  <p:slideViewPr>
    <p:cSldViewPr snapToGrid="0">
      <p:cViewPr varScale="1">
        <p:scale>
          <a:sx n="39" d="100"/>
          <a:sy n="39" d="100"/>
        </p:scale>
        <p:origin x="1338" y="66"/>
      </p:cViewPr>
      <p:guideLst>
        <p:guide orient="horz" pos="3092"/>
        <p:guide pos="31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Porter's five forces was introduced by Michael S. Porter in his first article in Harvard Business Review marts-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1979. The title of the article was “How Competitive Forces Shape Strategy”.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1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4006022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Michael 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9258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Porter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Professor;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Ph.D.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in business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economics</a:t>
            </a:r>
            <a:endParaRPr lang="da-DK" sz="3200" b="1" dirty="0">
              <a:solidFill>
                <a:srgbClr val="595959"/>
              </a:solidFill>
              <a:latin typeface="Calibri" pitchFamily="34" charset="0"/>
            </a:endParaRP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Born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1947</a:t>
            </a:r>
            <a:endParaRPr lang="da-DK" sz="3200" b="1" dirty="0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84525" y="2431539"/>
            <a:ext cx="7664971" cy="90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Five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Forces</a:t>
            </a:r>
          </a:p>
        </p:txBody>
      </p:sp>
      <p:sp>
        <p:nvSpPr>
          <p:cNvPr id="9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pic>
        <p:nvPicPr>
          <p:cNvPr id="13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964947" y="6650569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695532" y="275948"/>
            <a:ext cx="6233103" cy="862077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Five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Forces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2125371" y="596028"/>
            <a:ext cx="9929214" cy="8367341"/>
            <a:chOff x="0" y="692280"/>
            <a:chExt cx="9929214" cy="8367341"/>
          </a:xfrm>
        </p:grpSpPr>
        <p:sp>
          <p:nvSpPr>
            <p:cNvPr id="41" name="Ligebenet trekant 40"/>
            <p:cNvSpPr/>
            <p:nvPr/>
          </p:nvSpPr>
          <p:spPr>
            <a:xfrm>
              <a:off x="4675284" y="6504167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Ligebenet trekant 38"/>
            <p:cNvSpPr/>
            <p:nvPr/>
          </p:nvSpPr>
          <p:spPr>
            <a:xfrm rot="16200000">
              <a:off x="6676057" y="4596424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Ligebenet trekant 37"/>
            <p:cNvSpPr/>
            <p:nvPr/>
          </p:nvSpPr>
          <p:spPr>
            <a:xfrm rot="5400000">
              <a:off x="2726926" y="4591988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3593643" y="692280"/>
              <a:ext cx="2700000" cy="1980000"/>
            </a:xfrm>
            <a:prstGeom prst="rect">
              <a:avLst/>
            </a:prstGeom>
            <a:solidFill>
              <a:srgbClr val="D53627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2800" b="1" dirty="0" err="1" smtClean="0">
                  <a:solidFill>
                    <a:schemeClr val="bg1"/>
                  </a:solidFill>
                </a:rPr>
                <a:t>Threat</a:t>
              </a:r>
              <a:endParaRPr lang="da-DK" sz="2800" b="1" dirty="0" smtClean="0">
                <a:solidFill>
                  <a:schemeClr val="bg1"/>
                </a:solidFill>
              </a:endParaRP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of new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 err="1" smtClean="0">
                  <a:solidFill>
                    <a:schemeClr val="bg1"/>
                  </a:solidFill>
                </a:rPr>
                <a:t>entrants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ktangel 22"/>
            <p:cNvSpPr/>
            <p:nvPr/>
          </p:nvSpPr>
          <p:spPr>
            <a:xfrm>
              <a:off x="0" y="3905574"/>
              <a:ext cx="2700000" cy="1980000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da-DK" sz="2800" b="1" dirty="0" err="1" smtClean="0">
                  <a:solidFill>
                    <a:schemeClr val="bg1"/>
                  </a:solidFill>
                </a:rPr>
                <a:t>Bargaining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 power of </a:t>
              </a:r>
              <a:r>
                <a:rPr lang="da-DK" sz="2800" b="1" dirty="0" err="1" smtClean="0">
                  <a:solidFill>
                    <a:schemeClr val="bg1"/>
                  </a:solidFill>
                </a:rPr>
                <a:t>suppliers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ktangel 23"/>
            <p:cNvSpPr/>
            <p:nvPr/>
          </p:nvSpPr>
          <p:spPr>
            <a:xfrm>
              <a:off x="7229214" y="3902861"/>
              <a:ext cx="2700000" cy="1980000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da-DK" sz="2800" b="1" dirty="0" err="1" smtClean="0">
                  <a:solidFill>
                    <a:schemeClr val="bg1"/>
                  </a:solidFill>
                </a:rPr>
                <a:t>Bargaining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 power of</a:t>
              </a:r>
            </a:p>
            <a:p>
              <a:pPr algn="ctr" defTabSz="914400"/>
              <a:r>
                <a:rPr lang="da-DK" sz="2800" b="1" dirty="0" err="1" smtClean="0">
                  <a:solidFill>
                    <a:schemeClr val="bg1"/>
                  </a:solidFill>
                </a:rPr>
                <a:t>buyers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3591702" y="7079621"/>
              <a:ext cx="2700000" cy="1980000"/>
            </a:xfrm>
            <a:prstGeom prst="rect">
              <a:avLst/>
            </a:prstGeom>
            <a:solidFill>
              <a:srgbClr val="D53627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2800" b="1" dirty="0" err="1" smtClean="0">
                  <a:solidFill>
                    <a:schemeClr val="bg1"/>
                  </a:solidFill>
                </a:rPr>
                <a:t>Threat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 of </a:t>
              </a:r>
              <a:r>
                <a:rPr lang="da-DK" sz="2800" b="1" dirty="0" err="1" smtClean="0">
                  <a:solidFill>
                    <a:schemeClr val="bg1"/>
                  </a:solidFill>
                </a:rPr>
                <a:t>substitute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 products or services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uppe 1"/>
            <p:cNvGrpSpPr/>
            <p:nvPr/>
          </p:nvGrpSpPr>
          <p:grpSpPr>
            <a:xfrm>
              <a:off x="3233453" y="2648216"/>
              <a:ext cx="3501588" cy="3941100"/>
              <a:chOff x="3233453" y="2648216"/>
              <a:chExt cx="3501588" cy="3941100"/>
            </a:xfrm>
          </p:grpSpPr>
          <p:sp>
            <p:nvSpPr>
              <p:cNvPr id="40" name="Ligebenet trekant 39"/>
              <p:cNvSpPr/>
              <p:nvPr/>
            </p:nvSpPr>
            <p:spPr>
              <a:xfrm rot="10800000">
                <a:off x="4667583" y="2648216"/>
                <a:ext cx="571308" cy="625161"/>
              </a:xfrm>
              <a:prstGeom prst="triangle">
                <a:avLst/>
              </a:prstGeom>
              <a:solidFill>
                <a:srgbClr val="F79421"/>
              </a:solidFill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3292665" y="3267716"/>
                <a:ext cx="3338723" cy="3236451"/>
              </a:xfrm>
              <a:prstGeom prst="ellipse">
                <a:avLst/>
              </a:prstGeom>
              <a:solidFill>
                <a:srgbClr val="3E7F9F"/>
              </a:solidFill>
              <a:ln w="76200">
                <a:solidFill>
                  <a:srgbClr val="ABBC06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err="1" smtClean="0">
                    <a:solidFill>
                      <a:schemeClr val="bg1"/>
                    </a:solidFill>
                  </a:rPr>
                  <a:t>Rivalry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da-DK" sz="2800" b="1" dirty="0" err="1" smtClean="0">
                    <a:solidFill>
                      <a:schemeClr val="bg1"/>
                    </a:solidFill>
                  </a:rPr>
                  <a:t>among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da-DK" sz="2800" b="1" dirty="0" err="1" smtClean="0">
                    <a:solidFill>
                      <a:schemeClr val="bg1"/>
                    </a:solidFill>
                  </a:rPr>
                  <a:t>existing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da-DK" sz="2800" b="1" dirty="0" err="1" smtClean="0">
                    <a:solidFill>
                      <a:schemeClr val="bg1"/>
                    </a:solidFill>
                  </a:rPr>
                  <a:t>competitors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in the </a:t>
                </a:r>
                <a:r>
                  <a:rPr lang="da-DK" sz="2800" b="1" dirty="0" err="1" smtClean="0">
                    <a:solidFill>
                      <a:schemeClr val="bg1"/>
                    </a:solidFill>
                  </a:rPr>
                  <a:t>industry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Vinkel 27"/>
              <p:cNvSpPr/>
              <p:nvPr/>
            </p:nvSpPr>
            <p:spPr>
              <a:xfrm rot="9600000">
                <a:off x="4137108" y="3340386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Vinkel 28"/>
              <p:cNvSpPr/>
              <p:nvPr/>
            </p:nvSpPr>
            <p:spPr>
              <a:xfrm rot="7800000">
                <a:off x="3394071" y="408494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Vinkel 29"/>
              <p:cNvSpPr/>
              <p:nvPr/>
            </p:nvSpPr>
            <p:spPr>
              <a:xfrm rot="4200000">
                <a:off x="3270523" y="5204425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Vinkel 30"/>
              <p:cNvSpPr/>
              <p:nvPr/>
            </p:nvSpPr>
            <p:spPr>
              <a:xfrm rot="1800000">
                <a:off x="3857757" y="6062941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Vinkel 31"/>
              <p:cNvSpPr/>
              <p:nvPr/>
            </p:nvSpPr>
            <p:spPr>
              <a:xfrm>
                <a:off x="5058578" y="6366894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Vinkel 32"/>
              <p:cNvSpPr/>
              <p:nvPr/>
            </p:nvSpPr>
            <p:spPr>
              <a:xfrm rot="18600000">
                <a:off x="6176652" y="579963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Vinkel 33"/>
              <p:cNvSpPr/>
              <p:nvPr/>
            </p:nvSpPr>
            <p:spPr>
              <a:xfrm rot="16200000">
                <a:off x="6549689" y="461343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Vinkel 34"/>
              <p:cNvSpPr/>
              <p:nvPr/>
            </p:nvSpPr>
            <p:spPr>
              <a:xfrm rot="14400000">
                <a:off x="6200255" y="3778445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Vinkel 35"/>
              <p:cNvSpPr/>
              <p:nvPr/>
            </p:nvSpPr>
            <p:spPr>
              <a:xfrm rot="11400000">
                <a:off x="5273223" y="3195641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1deb21b85ada239f66fdb7314ab4d2d7725d8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9813</TotalTime>
  <Words>85</Words>
  <Application>Microsoft Office PowerPoint</Application>
  <PresentationFormat>Brugerdefineret</PresentationFormat>
  <Paragraphs>26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450</cp:revision>
  <dcterms:created xsi:type="dcterms:W3CDTF">2012-01-17T11:58:12Z</dcterms:created>
  <dcterms:modified xsi:type="dcterms:W3CDTF">2016-07-27T08:10:14Z</dcterms:modified>
</cp:coreProperties>
</file>