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4" r:id="rId2"/>
    <p:sldId id="293" r:id="rId3"/>
    <p:sldId id="305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>
          <p15:clr>
            <a:srgbClr val="A4A3A4"/>
          </p15:clr>
        </p15:guide>
        <p15:guide id="2" pos="51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F37"/>
    <a:srgbClr val="32C800"/>
    <a:srgbClr val="3C7E9E"/>
    <a:srgbClr val="F7931E"/>
    <a:srgbClr val="E28100"/>
    <a:srgbClr val="452103"/>
    <a:srgbClr val="DA6300"/>
    <a:srgbClr val="FFBB11"/>
    <a:srgbClr val="66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70375" autoAdjust="0"/>
  </p:normalViewPr>
  <p:slideViewPr>
    <p:cSldViewPr snapToGrid="0">
      <p:cViewPr varScale="1">
        <p:scale>
          <a:sx n="35" d="100"/>
          <a:sy n="35" d="100"/>
        </p:scale>
        <p:origin x="1554" y="54"/>
      </p:cViewPr>
      <p:guideLst>
        <p:guide orient="horz" pos="2857"/>
        <p:guide pos="51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00238-33A5-44A6-AA72-1384EA00DBFF}" type="datetimeFigureOut">
              <a:rPr lang="da-DK" smtClean="0"/>
              <a:t>27-07-2016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35A49-B49F-412E-BABE-BE035482DC8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769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5A49-B49F-412E-BABE-BE035482DC8A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905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35A49-B49F-412E-BABE-BE035482DC8A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806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495788" y="3239947"/>
            <a:ext cx="9806331" cy="1323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Henrik</a:t>
            </a:r>
            <a:endParaRPr lang="da-DK" sz="8000" dirty="0">
              <a:solidFill>
                <a:srgbClr val="9BBB59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495788" y="4227708"/>
            <a:ext cx="9806331" cy="1323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Dahl</a:t>
            </a:r>
            <a:endParaRPr lang="da-DK" sz="8000" dirty="0"/>
          </a:p>
        </p:txBody>
      </p:sp>
      <p:sp>
        <p:nvSpPr>
          <p:cNvPr id="12" name="Tekstboks 11"/>
          <p:cNvSpPr txBox="1"/>
          <p:nvPr/>
        </p:nvSpPr>
        <p:spPr>
          <a:xfrm>
            <a:off x="1495788" y="5397878"/>
            <a:ext cx="8270319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Danish </a:t>
            </a:r>
            <a:r>
              <a:rPr lang="da-DK" sz="3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da-DK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ociologist</a:t>
            </a:r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a-DK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Born 1960 Aarhus, Denmark</a:t>
            </a:r>
          </a:p>
          <a:p>
            <a:pPr lvl="0"/>
            <a:endParaRPr lang="da-DK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1633194" y="1681095"/>
            <a:ext cx="67601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a-DK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Minerva </a:t>
            </a:r>
            <a:r>
              <a:rPr lang="da-DK" sz="4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Segmentation</a:t>
            </a:r>
            <a:endParaRPr lang="da-DK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-2441695" y="6736675"/>
            <a:ext cx="12323942" cy="2408913"/>
          </a:xfrm>
          <a:prstGeom prst="rect">
            <a:avLst/>
          </a:prstGeom>
        </p:spPr>
      </p:pic>
      <p:sp>
        <p:nvSpPr>
          <p:cNvPr id="9" name="Rektangel 6"/>
          <p:cNvSpPr/>
          <p:nvPr/>
        </p:nvSpPr>
        <p:spPr>
          <a:xfrm>
            <a:off x="4152900" y="5664011"/>
            <a:ext cx="7981950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8835431" y="1625500"/>
            <a:ext cx="7303339" cy="3939843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4000" b="1" dirty="0" err="1" smtClean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Four</a:t>
            </a:r>
            <a:r>
              <a:rPr lang="da-DK" sz="4000" b="1" dirty="0" smtClean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</a:t>
            </a:r>
            <a:r>
              <a:rPr lang="da-DK" sz="4000" b="1" dirty="0" err="1" smtClean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values</a:t>
            </a:r>
            <a:endParaRPr lang="da-DK" sz="4000" b="1" dirty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  <a:p>
            <a:pPr marL="352425" indent="-352425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smtClean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Blue</a:t>
            </a:r>
            <a:endParaRPr lang="da-DK" sz="3600" dirty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  <a:p>
            <a:pPr marL="352425" indent="-352425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smtClean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Green</a:t>
            </a:r>
            <a:endParaRPr lang="da-DK" sz="3600" dirty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  <a:p>
            <a:pPr marL="352425" indent="-352425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smtClean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Rose</a:t>
            </a:r>
            <a:endParaRPr lang="da-DK" sz="3600" dirty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  <a:p>
            <a:pPr marL="352425" indent="-352425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 smtClean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Violet</a:t>
            </a:r>
            <a:endParaRPr lang="da-DK" sz="3600" dirty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</p:txBody>
      </p:sp>
      <p:grpSp>
        <p:nvGrpSpPr>
          <p:cNvPr id="28" name="Gruppe 27"/>
          <p:cNvGrpSpPr/>
          <p:nvPr/>
        </p:nvGrpSpPr>
        <p:grpSpPr>
          <a:xfrm>
            <a:off x="301021" y="627340"/>
            <a:ext cx="7935096" cy="7419283"/>
            <a:chOff x="301021" y="627340"/>
            <a:chExt cx="7935096" cy="7419283"/>
          </a:xfrm>
        </p:grpSpPr>
        <p:sp>
          <p:nvSpPr>
            <p:cNvPr id="29" name="TextBox 16"/>
            <p:cNvSpPr txBox="1"/>
            <p:nvPr/>
          </p:nvSpPr>
          <p:spPr>
            <a:xfrm>
              <a:off x="3141759" y="7461848"/>
              <a:ext cx="2255554" cy="584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a-DK" sz="3200" b="1" dirty="0" err="1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Traditional</a:t>
              </a:r>
              <a:endParaRPr lang="da-DK" sz="3200" b="1" dirty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grpSp>
          <p:nvGrpSpPr>
            <p:cNvPr id="30" name="Gruppe 29"/>
            <p:cNvGrpSpPr/>
            <p:nvPr/>
          </p:nvGrpSpPr>
          <p:grpSpPr>
            <a:xfrm>
              <a:off x="849911" y="1123106"/>
              <a:ext cx="6745888" cy="6225376"/>
              <a:chOff x="849911" y="302496"/>
              <a:chExt cx="6745888" cy="6225376"/>
            </a:xfrm>
          </p:grpSpPr>
          <p:sp>
            <p:nvSpPr>
              <p:cNvPr id="34" name="Ellipse 33"/>
              <p:cNvSpPr/>
              <p:nvPr/>
            </p:nvSpPr>
            <p:spPr>
              <a:xfrm>
                <a:off x="1064156" y="934415"/>
                <a:ext cx="6241311" cy="5593457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35" name="Ligebenet trekant 26"/>
              <p:cNvSpPr/>
              <p:nvPr/>
            </p:nvSpPr>
            <p:spPr>
              <a:xfrm rot="2198046">
                <a:off x="901012" y="3186886"/>
                <a:ext cx="4109806" cy="2807177"/>
              </a:xfrm>
              <a:custGeom>
                <a:avLst/>
                <a:gdLst>
                  <a:gd name="connsiteX0" fmla="*/ 0 w 3787979"/>
                  <a:gd name="connsiteY0" fmla="*/ 2525035 h 2525035"/>
                  <a:gd name="connsiteX1" fmla="*/ 1938688 w 3787979"/>
                  <a:gd name="connsiteY1" fmla="*/ 0 h 2525035"/>
                  <a:gd name="connsiteX2" fmla="*/ 3787979 w 3787979"/>
                  <a:gd name="connsiteY2" fmla="*/ 2525035 h 2525035"/>
                  <a:gd name="connsiteX3" fmla="*/ 0 w 3787979"/>
                  <a:gd name="connsiteY3" fmla="*/ 2525035 h 2525035"/>
                  <a:gd name="connsiteX0" fmla="*/ 0 w 4277160"/>
                  <a:gd name="connsiteY0" fmla="*/ 1962947 h 2525035"/>
                  <a:gd name="connsiteX1" fmla="*/ 2427869 w 4277160"/>
                  <a:gd name="connsiteY1" fmla="*/ 0 h 2525035"/>
                  <a:gd name="connsiteX2" fmla="*/ 4277160 w 4277160"/>
                  <a:gd name="connsiteY2" fmla="*/ 2525035 h 2525035"/>
                  <a:gd name="connsiteX3" fmla="*/ 0 w 4277160"/>
                  <a:gd name="connsiteY3" fmla="*/ 1962947 h 2525035"/>
                  <a:gd name="connsiteX0" fmla="*/ 0 w 4277160"/>
                  <a:gd name="connsiteY0" fmla="*/ 1962947 h 2611903"/>
                  <a:gd name="connsiteX1" fmla="*/ 2427869 w 4277160"/>
                  <a:gd name="connsiteY1" fmla="*/ 0 h 2611903"/>
                  <a:gd name="connsiteX2" fmla="*/ 4277160 w 4277160"/>
                  <a:gd name="connsiteY2" fmla="*/ 2525035 h 2611903"/>
                  <a:gd name="connsiteX3" fmla="*/ 0 w 4277160"/>
                  <a:gd name="connsiteY3" fmla="*/ 1962947 h 2611903"/>
                  <a:gd name="connsiteX0" fmla="*/ 0 w 4125859"/>
                  <a:gd name="connsiteY0" fmla="*/ 1962947 h 2515453"/>
                  <a:gd name="connsiteX1" fmla="*/ 2427869 w 4125859"/>
                  <a:gd name="connsiteY1" fmla="*/ 0 h 2515453"/>
                  <a:gd name="connsiteX2" fmla="*/ 4125859 w 4125859"/>
                  <a:gd name="connsiteY2" fmla="*/ 2257710 h 2515453"/>
                  <a:gd name="connsiteX3" fmla="*/ 0 w 4125859"/>
                  <a:gd name="connsiteY3" fmla="*/ 1962947 h 2515453"/>
                  <a:gd name="connsiteX0" fmla="*/ 0 w 4125859"/>
                  <a:gd name="connsiteY0" fmla="*/ 1962947 h 2844520"/>
                  <a:gd name="connsiteX1" fmla="*/ 2427869 w 4125859"/>
                  <a:gd name="connsiteY1" fmla="*/ 0 h 2844520"/>
                  <a:gd name="connsiteX2" fmla="*/ 4125859 w 4125859"/>
                  <a:gd name="connsiteY2" fmla="*/ 2257710 h 2844520"/>
                  <a:gd name="connsiteX3" fmla="*/ 0 w 4125859"/>
                  <a:gd name="connsiteY3" fmla="*/ 1962947 h 2844520"/>
                  <a:gd name="connsiteX0" fmla="*/ 0 w 4125859"/>
                  <a:gd name="connsiteY0" fmla="*/ 1917086 h 2798659"/>
                  <a:gd name="connsiteX1" fmla="*/ 2461970 w 4125859"/>
                  <a:gd name="connsiteY1" fmla="*/ 0 h 2798659"/>
                  <a:gd name="connsiteX2" fmla="*/ 4125859 w 4125859"/>
                  <a:gd name="connsiteY2" fmla="*/ 2211849 h 2798659"/>
                  <a:gd name="connsiteX3" fmla="*/ 0 w 4125859"/>
                  <a:gd name="connsiteY3" fmla="*/ 1917086 h 2798659"/>
                  <a:gd name="connsiteX0" fmla="*/ 0 w 4139339"/>
                  <a:gd name="connsiteY0" fmla="*/ 1876088 h 2780282"/>
                  <a:gd name="connsiteX1" fmla="*/ 2475450 w 4139339"/>
                  <a:gd name="connsiteY1" fmla="*/ 0 h 2780282"/>
                  <a:gd name="connsiteX2" fmla="*/ 4139339 w 4139339"/>
                  <a:gd name="connsiteY2" fmla="*/ 2211849 h 2780282"/>
                  <a:gd name="connsiteX3" fmla="*/ 0 w 4139339"/>
                  <a:gd name="connsiteY3" fmla="*/ 1876088 h 2780282"/>
                  <a:gd name="connsiteX0" fmla="*/ 0 w 4094928"/>
                  <a:gd name="connsiteY0" fmla="*/ 1935814 h 2807270"/>
                  <a:gd name="connsiteX1" fmla="*/ 2431039 w 4094928"/>
                  <a:gd name="connsiteY1" fmla="*/ 0 h 2807270"/>
                  <a:gd name="connsiteX2" fmla="*/ 4094928 w 4094928"/>
                  <a:gd name="connsiteY2" fmla="*/ 2211849 h 2807270"/>
                  <a:gd name="connsiteX3" fmla="*/ 0 w 4094928"/>
                  <a:gd name="connsiteY3" fmla="*/ 1935814 h 2807270"/>
                  <a:gd name="connsiteX0" fmla="*/ 0 w 4094928"/>
                  <a:gd name="connsiteY0" fmla="*/ 1867556 h 2739012"/>
                  <a:gd name="connsiteX1" fmla="*/ 2481795 w 4094928"/>
                  <a:gd name="connsiteY1" fmla="*/ 0 h 2739012"/>
                  <a:gd name="connsiteX2" fmla="*/ 4094928 w 4094928"/>
                  <a:gd name="connsiteY2" fmla="*/ 2143591 h 2739012"/>
                  <a:gd name="connsiteX3" fmla="*/ 0 w 4094928"/>
                  <a:gd name="connsiteY3" fmla="*/ 1867556 h 2739012"/>
                  <a:gd name="connsiteX0" fmla="*/ 0 w 4094928"/>
                  <a:gd name="connsiteY0" fmla="*/ 1867556 h 2752720"/>
                  <a:gd name="connsiteX1" fmla="*/ 2481795 w 4094928"/>
                  <a:gd name="connsiteY1" fmla="*/ 0 h 2752720"/>
                  <a:gd name="connsiteX2" fmla="*/ 4094928 w 4094928"/>
                  <a:gd name="connsiteY2" fmla="*/ 2143591 h 2752720"/>
                  <a:gd name="connsiteX3" fmla="*/ 0 w 4094928"/>
                  <a:gd name="connsiteY3" fmla="*/ 1867556 h 2752720"/>
                  <a:gd name="connsiteX0" fmla="*/ 0 w 4094928"/>
                  <a:gd name="connsiteY0" fmla="*/ 1867556 h 2796392"/>
                  <a:gd name="connsiteX1" fmla="*/ 2481795 w 4094928"/>
                  <a:gd name="connsiteY1" fmla="*/ 0 h 2796392"/>
                  <a:gd name="connsiteX2" fmla="*/ 4094928 w 4094928"/>
                  <a:gd name="connsiteY2" fmla="*/ 2143591 h 2796392"/>
                  <a:gd name="connsiteX3" fmla="*/ 0 w 4094928"/>
                  <a:gd name="connsiteY3" fmla="*/ 1867556 h 2796392"/>
                  <a:gd name="connsiteX0" fmla="*/ 0 w 4061018"/>
                  <a:gd name="connsiteY0" fmla="*/ 1867556 h 2781335"/>
                  <a:gd name="connsiteX1" fmla="*/ 2481795 w 4061018"/>
                  <a:gd name="connsiteY1" fmla="*/ 0 h 2781335"/>
                  <a:gd name="connsiteX2" fmla="*/ 4061018 w 4061018"/>
                  <a:gd name="connsiteY2" fmla="*/ 2115807 h 2781335"/>
                  <a:gd name="connsiteX3" fmla="*/ 0 w 4061018"/>
                  <a:gd name="connsiteY3" fmla="*/ 1867556 h 2781335"/>
                  <a:gd name="connsiteX0" fmla="*/ 0 w 4061018"/>
                  <a:gd name="connsiteY0" fmla="*/ 1867556 h 2816123"/>
                  <a:gd name="connsiteX1" fmla="*/ 2481795 w 4061018"/>
                  <a:gd name="connsiteY1" fmla="*/ 0 h 2816123"/>
                  <a:gd name="connsiteX2" fmla="*/ 4061018 w 4061018"/>
                  <a:gd name="connsiteY2" fmla="*/ 2115807 h 2816123"/>
                  <a:gd name="connsiteX3" fmla="*/ 0 w 4061018"/>
                  <a:gd name="connsiteY3" fmla="*/ 1867556 h 2816123"/>
                  <a:gd name="connsiteX0" fmla="*/ 0 w 4090772"/>
                  <a:gd name="connsiteY0" fmla="*/ 1867556 h 2818535"/>
                  <a:gd name="connsiteX1" fmla="*/ 2481795 w 4090772"/>
                  <a:gd name="connsiteY1" fmla="*/ 0 h 2818535"/>
                  <a:gd name="connsiteX2" fmla="*/ 4090772 w 4090772"/>
                  <a:gd name="connsiteY2" fmla="*/ 2120183 h 2818535"/>
                  <a:gd name="connsiteX3" fmla="*/ 0 w 4090772"/>
                  <a:gd name="connsiteY3" fmla="*/ 1867556 h 2818535"/>
                  <a:gd name="connsiteX0" fmla="*/ 0 w 4109806"/>
                  <a:gd name="connsiteY0" fmla="*/ 1841959 h 2807177"/>
                  <a:gd name="connsiteX1" fmla="*/ 2500829 w 4109806"/>
                  <a:gd name="connsiteY1" fmla="*/ 0 h 2807177"/>
                  <a:gd name="connsiteX2" fmla="*/ 4109806 w 4109806"/>
                  <a:gd name="connsiteY2" fmla="*/ 2120183 h 2807177"/>
                  <a:gd name="connsiteX3" fmla="*/ 0 w 4109806"/>
                  <a:gd name="connsiteY3" fmla="*/ 1841959 h 2807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09806" h="2807177">
                    <a:moveTo>
                      <a:pt x="0" y="1841959"/>
                    </a:moveTo>
                    <a:lnTo>
                      <a:pt x="2500829" y="0"/>
                    </a:lnTo>
                    <a:lnTo>
                      <a:pt x="4109806" y="2120183"/>
                    </a:lnTo>
                    <a:cubicBezTo>
                      <a:pt x="2642192" y="3113402"/>
                      <a:pt x="985546" y="3037345"/>
                      <a:pt x="0" y="1841959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36" name="Ligebenet trekant 26"/>
              <p:cNvSpPr/>
              <p:nvPr/>
            </p:nvSpPr>
            <p:spPr>
              <a:xfrm rot="19401954" flipH="1">
                <a:off x="3500640" y="3155392"/>
                <a:ext cx="4095159" cy="2840194"/>
              </a:xfrm>
              <a:custGeom>
                <a:avLst/>
                <a:gdLst>
                  <a:gd name="connsiteX0" fmla="*/ 0 w 3787979"/>
                  <a:gd name="connsiteY0" fmla="*/ 2525035 h 2525035"/>
                  <a:gd name="connsiteX1" fmla="*/ 1938688 w 3787979"/>
                  <a:gd name="connsiteY1" fmla="*/ 0 h 2525035"/>
                  <a:gd name="connsiteX2" fmla="*/ 3787979 w 3787979"/>
                  <a:gd name="connsiteY2" fmla="*/ 2525035 h 2525035"/>
                  <a:gd name="connsiteX3" fmla="*/ 0 w 3787979"/>
                  <a:gd name="connsiteY3" fmla="*/ 2525035 h 2525035"/>
                  <a:gd name="connsiteX0" fmla="*/ 0 w 4277160"/>
                  <a:gd name="connsiteY0" fmla="*/ 1962947 h 2525035"/>
                  <a:gd name="connsiteX1" fmla="*/ 2427869 w 4277160"/>
                  <a:gd name="connsiteY1" fmla="*/ 0 h 2525035"/>
                  <a:gd name="connsiteX2" fmla="*/ 4277160 w 4277160"/>
                  <a:gd name="connsiteY2" fmla="*/ 2525035 h 2525035"/>
                  <a:gd name="connsiteX3" fmla="*/ 0 w 4277160"/>
                  <a:gd name="connsiteY3" fmla="*/ 1962947 h 2525035"/>
                  <a:gd name="connsiteX0" fmla="*/ 0 w 4277160"/>
                  <a:gd name="connsiteY0" fmla="*/ 1962947 h 2611903"/>
                  <a:gd name="connsiteX1" fmla="*/ 2427869 w 4277160"/>
                  <a:gd name="connsiteY1" fmla="*/ 0 h 2611903"/>
                  <a:gd name="connsiteX2" fmla="*/ 4277160 w 4277160"/>
                  <a:gd name="connsiteY2" fmla="*/ 2525035 h 2611903"/>
                  <a:gd name="connsiteX3" fmla="*/ 0 w 4277160"/>
                  <a:gd name="connsiteY3" fmla="*/ 1962947 h 2611903"/>
                  <a:gd name="connsiteX0" fmla="*/ 0 w 4125859"/>
                  <a:gd name="connsiteY0" fmla="*/ 1962947 h 2515453"/>
                  <a:gd name="connsiteX1" fmla="*/ 2427869 w 4125859"/>
                  <a:gd name="connsiteY1" fmla="*/ 0 h 2515453"/>
                  <a:gd name="connsiteX2" fmla="*/ 4125859 w 4125859"/>
                  <a:gd name="connsiteY2" fmla="*/ 2257710 h 2515453"/>
                  <a:gd name="connsiteX3" fmla="*/ 0 w 4125859"/>
                  <a:gd name="connsiteY3" fmla="*/ 1962947 h 2515453"/>
                  <a:gd name="connsiteX0" fmla="*/ 0 w 4125859"/>
                  <a:gd name="connsiteY0" fmla="*/ 1962947 h 2844520"/>
                  <a:gd name="connsiteX1" fmla="*/ 2427869 w 4125859"/>
                  <a:gd name="connsiteY1" fmla="*/ 0 h 2844520"/>
                  <a:gd name="connsiteX2" fmla="*/ 4125859 w 4125859"/>
                  <a:gd name="connsiteY2" fmla="*/ 2257710 h 2844520"/>
                  <a:gd name="connsiteX3" fmla="*/ 0 w 4125859"/>
                  <a:gd name="connsiteY3" fmla="*/ 1962947 h 2844520"/>
                  <a:gd name="connsiteX0" fmla="*/ 0 w 4125859"/>
                  <a:gd name="connsiteY0" fmla="*/ 1917086 h 2798659"/>
                  <a:gd name="connsiteX1" fmla="*/ 2461970 w 4125859"/>
                  <a:gd name="connsiteY1" fmla="*/ 0 h 2798659"/>
                  <a:gd name="connsiteX2" fmla="*/ 4125859 w 4125859"/>
                  <a:gd name="connsiteY2" fmla="*/ 2211849 h 2798659"/>
                  <a:gd name="connsiteX3" fmla="*/ 0 w 4125859"/>
                  <a:gd name="connsiteY3" fmla="*/ 1917086 h 2798659"/>
                  <a:gd name="connsiteX0" fmla="*/ 0 w 4150291"/>
                  <a:gd name="connsiteY0" fmla="*/ 1884230 h 2783880"/>
                  <a:gd name="connsiteX1" fmla="*/ 2486402 w 4150291"/>
                  <a:gd name="connsiteY1" fmla="*/ 0 h 2783880"/>
                  <a:gd name="connsiteX2" fmla="*/ 4150291 w 4150291"/>
                  <a:gd name="connsiteY2" fmla="*/ 2211849 h 2783880"/>
                  <a:gd name="connsiteX3" fmla="*/ 0 w 4150291"/>
                  <a:gd name="connsiteY3" fmla="*/ 1884230 h 2783880"/>
                  <a:gd name="connsiteX0" fmla="*/ 0 w 4122725"/>
                  <a:gd name="connsiteY0" fmla="*/ 1884230 h 2773237"/>
                  <a:gd name="connsiteX1" fmla="*/ 2486402 w 4122725"/>
                  <a:gd name="connsiteY1" fmla="*/ 0 h 2773237"/>
                  <a:gd name="connsiteX2" fmla="*/ 4122725 w 4122725"/>
                  <a:gd name="connsiteY2" fmla="*/ 2192597 h 2773237"/>
                  <a:gd name="connsiteX3" fmla="*/ 0 w 4122725"/>
                  <a:gd name="connsiteY3" fmla="*/ 1884230 h 2773237"/>
                  <a:gd name="connsiteX0" fmla="*/ 0 w 4122725"/>
                  <a:gd name="connsiteY0" fmla="*/ 1858633 h 2747640"/>
                  <a:gd name="connsiteX1" fmla="*/ 2505436 w 4122725"/>
                  <a:gd name="connsiteY1" fmla="*/ 0 h 2747640"/>
                  <a:gd name="connsiteX2" fmla="*/ 4122725 w 4122725"/>
                  <a:gd name="connsiteY2" fmla="*/ 2167000 h 2747640"/>
                  <a:gd name="connsiteX3" fmla="*/ 0 w 4122725"/>
                  <a:gd name="connsiteY3" fmla="*/ 1858633 h 2747640"/>
                  <a:gd name="connsiteX0" fmla="*/ 0 w 4095159"/>
                  <a:gd name="connsiteY0" fmla="*/ 1858633 h 2737141"/>
                  <a:gd name="connsiteX1" fmla="*/ 2505436 w 4095159"/>
                  <a:gd name="connsiteY1" fmla="*/ 0 h 2737141"/>
                  <a:gd name="connsiteX2" fmla="*/ 4095159 w 4095159"/>
                  <a:gd name="connsiteY2" fmla="*/ 2147748 h 2737141"/>
                  <a:gd name="connsiteX3" fmla="*/ 0 w 4095159"/>
                  <a:gd name="connsiteY3" fmla="*/ 1858633 h 2737141"/>
                  <a:gd name="connsiteX0" fmla="*/ 0 w 4095159"/>
                  <a:gd name="connsiteY0" fmla="*/ 1858633 h 2840194"/>
                  <a:gd name="connsiteX1" fmla="*/ 2505436 w 4095159"/>
                  <a:gd name="connsiteY1" fmla="*/ 0 h 2840194"/>
                  <a:gd name="connsiteX2" fmla="*/ 4095159 w 4095159"/>
                  <a:gd name="connsiteY2" fmla="*/ 2147748 h 2840194"/>
                  <a:gd name="connsiteX3" fmla="*/ 0 w 4095159"/>
                  <a:gd name="connsiteY3" fmla="*/ 1858633 h 2840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95159" h="2840194">
                    <a:moveTo>
                      <a:pt x="0" y="1858633"/>
                    </a:moveTo>
                    <a:lnTo>
                      <a:pt x="2505436" y="0"/>
                    </a:lnTo>
                    <a:lnTo>
                      <a:pt x="4095159" y="2147748"/>
                    </a:lnTo>
                    <a:cubicBezTo>
                      <a:pt x="2444429" y="3197631"/>
                      <a:pt x="983576" y="3015734"/>
                      <a:pt x="0" y="1858633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grpSp>
            <p:nvGrpSpPr>
              <p:cNvPr id="37" name="Gruppe 36"/>
              <p:cNvGrpSpPr/>
              <p:nvPr/>
            </p:nvGrpSpPr>
            <p:grpSpPr>
              <a:xfrm>
                <a:off x="849911" y="302496"/>
                <a:ext cx="6072625" cy="4920055"/>
                <a:chOff x="849911" y="302496"/>
                <a:chExt cx="6072625" cy="4920055"/>
              </a:xfrm>
            </p:grpSpPr>
            <p:sp>
              <p:nvSpPr>
                <p:cNvPr id="38" name="Ligebenet trekant 26"/>
                <p:cNvSpPr/>
                <p:nvPr/>
              </p:nvSpPr>
              <p:spPr>
                <a:xfrm rot="19345681" flipV="1">
                  <a:off x="849911" y="1011465"/>
                  <a:ext cx="4252521" cy="2999979"/>
                </a:xfrm>
                <a:custGeom>
                  <a:avLst/>
                  <a:gdLst>
                    <a:gd name="connsiteX0" fmla="*/ 0 w 3787979"/>
                    <a:gd name="connsiteY0" fmla="*/ 2525035 h 2525035"/>
                    <a:gd name="connsiteX1" fmla="*/ 1938688 w 3787979"/>
                    <a:gd name="connsiteY1" fmla="*/ 0 h 2525035"/>
                    <a:gd name="connsiteX2" fmla="*/ 3787979 w 3787979"/>
                    <a:gd name="connsiteY2" fmla="*/ 2525035 h 2525035"/>
                    <a:gd name="connsiteX3" fmla="*/ 0 w 3787979"/>
                    <a:gd name="connsiteY3" fmla="*/ 2525035 h 2525035"/>
                    <a:gd name="connsiteX0" fmla="*/ 0 w 4277160"/>
                    <a:gd name="connsiteY0" fmla="*/ 1962947 h 2525035"/>
                    <a:gd name="connsiteX1" fmla="*/ 2427869 w 4277160"/>
                    <a:gd name="connsiteY1" fmla="*/ 0 h 2525035"/>
                    <a:gd name="connsiteX2" fmla="*/ 4277160 w 4277160"/>
                    <a:gd name="connsiteY2" fmla="*/ 2525035 h 2525035"/>
                    <a:gd name="connsiteX3" fmla="*/ 0 w 4277160"/>
                    <a:gd name="connsiteY3" fmla="*/ 1962947 h 2525035"/>
                    <a:gd name="connsiteX0" fmla="*/ 0 w 4277160"/>
                    <a:gd name="connsiteY0" fmla="*/ 1962947 h 2611903"/>
                    <a:gd name="connsiteX1" fmla="*/ 2427869 w 4277160"/>
                    <a:gd name="connsiteY1" fmla="*/ 0 h 2611903"/>
                    <a:gd name="connsiteX2" fmla="*/ 4277160 w 4277160"/>
                    <a:gd name="connsiteY2" fmla="*/ 2525035 h 2611903"/>
                    <a:gd name="connsiteX3" fmla="*/ 0 w 4277160"/>
                    <a:gd name="connsiteY3" fmla="*/ 1962947 h 2611903"/>
                    <a:gd name="connsiteX0" fmla="*/ 0 w 4125859"/>
                    <a:gd name="connsiteY0" fmla="*/ 1962947 h 2515453"/>
                    <a:gd name="connsiteX1" fmla="*/ 2427869 w 4125859"/>
                    <a:gd name="connsiteY1" fmla="*/ 0 h 2515453"/>
                    <a:gd name="connsiteX2" fmla="*/ 4125859 w 4125859"/>
                    <a:gd name="connsiteY2" fmla="*/ 2257710 h 2515453"/>
                    <a:gd name="connsiteX3" fmla="*/ 0 w 4125859"/>
                    <a:gd name="connsiteY3" fmla="*/ 1962947 h 2515453"/>
                    <a:gd name="connsiteX0" fmla="*/ 0 w 4125859"/>
                    <a:gd name="connsiteY0" fmla="*/ 1962947 h 2844520"/>
                    <a:gd name="connsiteX1" fmla="*/ 2427869 w 4125859"/>
                    <a:gd name="connsiteY1" fmla="*/ 0 h 2844520"/>
                    <a:gd name="connsiteX2" fmla="*/ 4125859 w 4125859"/>
                    <a:gd name="connsiteY2" fmla="*/ 2257710 h 2844520"/>
                    <a:gd name="connsiteX3" fmla="*/ 0 w 4125859"/>
                    <a:gd name="connsiteY3" fmla="*/ 1962947 h 2844520"/>
                    <a:gd name="connsiteX0" fmla="*/ 0 w 4125859"/>
                    <a:gd name="connsiteY0" fmla="*/ 1917086 h 2798659"/>
                    <a:gd name="connsiteX1" fmla="*/ 2461970 w 4125859"/>
                    <a:gd name="connsiteY1" fmla="*/ 0 h 2798659"/>
                    <a:gd name="connsiteX2" fmla="*/ 4125859 w 4125859"/>
                    <a:gd name="connsiteY2" fmla="*/ 2211849 h 2798659"/>
                    <a:gd name="connsiteX3" fmla="*/ 0 w 4125859"/>
                    <a:gd name="connsiteY3" fmla="*/ 1917086 h 2798659"/>
                    <a:gd name="connsiteX0" fmla="*/ 0 w 4203251"/>
                    <a:gd name="connsiteY0" fmla="*/ 1838871 h 2764162"/>
                    <a:gd name="connsiteX1" fmla="*/ 2539362 w 4203251"/>
                    <a:gd name="connsiteY1" fmla="*/ 0 h 2764162"/>
                    <a:gd name="connsiteX2" fmla="*/ 4203251 w 4203251"/>
                    <a:gd name="connsiteY2" fmla="*/ 2211849 h 2764162"/>
                    <a:gd name="connsiteX3" fmla="*/ 0 w 4203251"/>
                    <a:gd name="connsiteY3" fmla="*/ 1838871 h 2764162"/>
                    <a:gd name="connsiteX0" fmla="*/ 0 w 4203251"/>
                    <a:gd name="connsiteY0" fmla="*/ 1882139 h 2807430"/>
                    <a:gd name="connsiteX1" fmla="*/ 2506075 w 4203251"/>
                    <a:gd name="connsiteY1" fmla="*/ 0 h 2807430"/>
                    <a:gd name="connsiteX2" fmla="*/ 4203251 w 4203251"/>
                    <a:gd name="connsiteY2" fmla="*/ 2255117 h 2807430"/>
                    <a:gd name="connsiteX3" fmla="*/ 0 w 4203251"/>
                    <a:gd name="connsiteY3" fmla="*/ 1882139 h 2807430"/>
                    <a:gd name="connsiteX0" fmla="*/ 0 w 4233072"/>
                    <a:gd name="connsiteY0" fmla="*/ 1882139 h 2809664"/>
                    <a:gd name="connsiteX1" fmla="*/ 2506075 w 4233072"/>
                    <a:gd name="connsiteY1" fmla="*/ 0 h 2809664"/>
                    <a:gd name="connsiteX2" fmla="*/ 4233072 w 4233072"/>
                    <a:gd name="connsiteY2" fmla="*/ 2259004 h 2809664"/>
                    <a:gd name="connsiteX3" fmla="*/ 0 w 4233072"/>
                    <a:gd name="connsiteY3" fmla="*/ 1882139 h 2809664"/>
                    <a:gd name="connsiteX0" fmla="*/ 0 w 4233072"/>
                    <a:gd name="connsiteY0" fmla="*/ 1900938 h 2828463"/>
                    <a:gd name="connsiteX1" fmla="*/ 2478197 w 4233072"/>
                    <a:gd name="connsiteY1" fmla="*/ 0 h 2828463"/>
                    <a:gd name="connsiteX2" fmla="*/ 4233072 w 4233072"/>
                    <a:gd name="connsiteY2" fmla="*/ 2277803 h 2828463"/>
                    <a:gd name="connsiteX3" fmla="*/ 0 w 4233072"/>
                    <a:gd name="connsiteY3" fmla="*/ 1900938 h 2828463"/>
                    <a:gd name="connsiteX0" fmla="*/ 0 w 4233072"/>
                    <a:gd name="connsiteY0" fmla="*/ 1900938 h 2984238"/>
                    <a:gd name="connsiteX1" fmla="*/ 2478197 w 4233072"/>
                    <a:gd name="connsiteY1" fmla="*/ 0 h 2984238"/>
                    <a:gd name="connsiteX2" fmla="*/ 4233072 w 4233072"/>
                    <a:gd name="connsiteY2" fmla="*/ 2277803 h 2984238"/>
                    <a:gd name="connsiteX3" fmla="*/ 0 w 4233072"/>
                    <a:gd name="connsiteY3" fmla="*/ 1900938 h 2984238"/>
                    <a:gd name="connsiteX0" fmla="*/ 0 w 4252521"/>
                    <a:gd name="connsiteY0" fmla="*/ 1900938 h 2999979"/>
                    <a:gd name="connsiteX1" fmla="*/ 2478197 w 4252521"/>
                    <a:gd name="connsiteY1" fmla="*/ 0 h 2999979"/>
                    <a:gd name="connsiteX2" fmla="*/ 4252521 w 4252521"/>
                    <a:gd name="connsiteY2" fmla="*/ 2303084 h 2999979"/>
                    <a:gd name="connsiteX3" fmla="*/ 0 w 4252521"/>
                    <a:gd name="connsiteY3" fmla="*/ 1900938 h 29999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252521" h="2999979">
                      <a:moveTo>
                        <a:pt x="0" y="1900938"/>
                      </a:moveTo>
                      <a:lnTo>
                        <a:pt x="2478197" y="0"/>
                      </a:lnTo>
                      <a:lnTo>
                        <a:pt x="4252521" y="2303084"/>
                      </a:lnTo>
                      <a:cubicBezTo>
                        <a:pt x="2711634" y="3470614"/>
                        <a:pt x="983576" y="3058039"/>
                        <a:pt x="0" y="1900938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/>
                </a:p>
              </p:txBody>
            </p:sp>
            <p:sp>
              <p:nvSpPr>
                <p:cNvPr id="39" name="Ligebenet trekant 26"/>
                <p:cNvSpPr/>
                <p:nvPr/>
              </p:nvSpPr>
              <p:spPr>
                <a:xfrm rot="13945681" flipH="1">
                  <a:off x="3305680" y="888094"/>
                  <a:ext cx="4202454" cy="3031258"/>
                </a:xfrm>
                <a:custGeom>
                  <a:avLst/>
                  <a:gdLst>
                    <a:gd name="connsiteX0" fmla="*/ 0 w 3787979"/>
                    <a:gd name="connsiteY0" fmla="*/ 2525035 h 2525035"/>
                    <a:gd name="connsiteX1" fmla="*/ 1938688 w 3787979"/>
                    <a:gd name="connsiteY1" fmla="*/ 0 h 2525035"/>
                    <a:gd name="connsiteX2" fmla="*/ 3787979 w 3787979"/>
                    <a:gd name="connsiteY2" fmla="*/ 2525035 h 2525035"/>
                    <a:gd name="connsiteX3" fmla="*/ 0 w 3787979"/>
                    <a:gd name="connsiteY3" fmla="*/ 2525035 h 2525035"/>
                    <a:gd name="connsiteX0" fmla="*/ 0 w 4277160"/>
                    <a:gd name="connsiteY0" fmla="*/ 1962947 h 2525035"/>
                    <a:gd name="connsiteX1" fmla="*/ 2427869 w 4277160"/>
                    <a:gd name="connsiteY1" fmla="*/ 0 h 2525035"/>
                    <a:gd name="connsiteX2" fmla="*/ 4277160 w 4277160"/>
                    <a:gd name="connsiteY2" fmla="*/ 2525035 h 2525035"/>
                    <a:gd name="connsiteX3" fmla="*/ 0 w 4277160"/>
                    <a:gd name="connsiteY3" fmla="*/ 1962947 h 2525035"/>
                    <a:gd name="connsiteX0" fmla="*/ 0 w 4277160"/>
                    <a:gd name="connsiteY0" fmla="*/ 1962947 h 2611903"/>
                    <a:gd name="connsiteX1" fmla="*/ 2427869 w 4277160"/>
                    <a:gd name="connsiteY1" fmla="*/ 0 h 2611903"/>
                    <a:gd name="connsiteX2" fmla="*/ 4277160 w 4277160"/>
                    <a:gd name="connsiteY2" fmla="*/ 2525035 h 2611903"/>
                    <a:gd name="connsiteX3" fmla="*/ 0 w 4277160"/>
                    <a:gd name="connsiteY3" fmla="*/ 1962947 h 2611903"/>
                    <a:gd name="connsiteX0" fmla="*/ 0 w 4125859"/>
                    <a:gd name="connsiteY0" fmla="*/ 1962947 h 2515453"/>
                    <a:gd name="connsiteX1" fmla="*/ 2427869 w 4125859"/>
                    <a:gd name="connsiteY1" fmla="*/ 0 h 2515453"/>
                    <a:gd name="connsiteX2" fmla="*/ 4125859 w 4125859"/>
                    <a:gd name="connsiteY2" fmla="*/ 2257710 h 2515453"/>
                    <a:gd name="connsiteX3" fmla="*/ 0 w 4125859"/>
                    <a:gd name="connsiteY3" fmla="*/ 1962947 h 2515453"/>
                    <a:gd name="connsiteX0" fmla="*/ 0 w 4125859"/>
                    <a:gd name="connsiteY0" fmla="*/ 1962947 h 2844520"/>
                    <a:gd name="connsiteX1" fmla="*/ 2427869 w 4125859"/>
                    <a:gd name="connsiteY1" fmla="*/ 0 h 2844520"/>
                    <a:gd name="connsiteX2" fmla="*/ 4125859 w 4125859"/>
                    <a:gd name="connsiteY2" fmla="*/ 2257710 h 2844520"/>
                    <a:gd name="connsiteX3" fmla="*/ 0 w 4125859"/>
                    <a:gd name="connsiteY3" fmla="*/ 1962947 h 2844520"/>
                    <a:gd name="connsiteX0" fmla="*/ 0 w 4125859"/>
                    <a:gd name="connsiteY0" fmla="*/ 1917086 h 2798659"/>
                    <a:gd name="connsiteX1" fmla="*/ 2461970 w 4125859"/>
                    <a:gd name="connsiteY1" fmla="*/ 0 h 2798659"/>
                    <a:gd name="connsiteX2" fmla="*/ 4125859 w 4125859"/>
                    <a:gd name="connsiteY2" fmla="*/ 2211849 h 2798659"/>
                    <a:gd name="connsiteX3" fmla="*/ 0 w 4125859"/>
                    <a:gd name="connsiteY3" fmla="*/ 1917086 h 2798659"/>
                    <a:gd name="connsiteX0" fmla="*/ 0 w 4203251"/>
                    <a:gd name="connsiteY0" fmla="*/ 1838871 h 2764162"/>
                    <a:gd name="connsiteX1" fmla="*/ 2539362 w 4203251"/>
                    <a:gd name="connsiteY1" fmla="*/ 0 h 2764162"/>
                    <a:gd name="connsiteX2" fmla="*/ 4203251 w 4203251"/>
                    <a:gd name="connsiteY2" fmla="*/ 2211849 h 2764162"/>
                    <a:gd name="connsiteX3" fmla="*/ 0 w 4203251"/>
                    <a:gd name="connsiteY3" fmla="*/ 1838871 h 2764162"/>
                    <a:gd name="connsiteX0" fmla="*/ 0 w 4203251"/>
                    <a:gd name="connsiteY0" fmla="*/ 1882139 h 2807430"/>
                    <a:gd name="connsiteX1" fmla="*/ 2506075 w 4203251"/>
                    <a:gd name="connsiteY1" fmla="*/ 0 h 2807430"/>
                    <a:gd name="connsiteX2" fmla="*/ 4203251 w 4203251"/>
                    <a:gd name="connsiteY2" fmla="*/ 2255117 h 2807430"/>
                    <a:gd name="connsiteX3" fmla="*/ 0 w 4203251"/>
                    <a:gd name="connsiteY3" fmla="*/ 1882139 h 2807430"/>
                    <a:gd name="connsiteX0" fmla="*/ 0 w 4402139"/>
                    <a:gd name="connsiteY0" fmla="*/ 1882139 h 2924163"/>
                    <a:gd name="connsiteX1" fmla="*/ 2506075 w 4402139"/>
                    <a:gd name="connsiteY1" fmla="*/ 0 h 2924163"/>
                    <a:gd name="connsiteX2" fmla="*/ 4402139 w 4402139"/>
                    <a:gd name="connsiteY2" fmla="*/ 2446492 h 2924163"/>
                    <a:gd name="connsiteX3" fmla="*/ 0 w 4402139"/>
                    <a:gd name="connsiteY3" fmla="*/ 1882139 h 2924163"/>
                    <a:gd name="connsiteX0" fmla="*/ 0 w 4145025"/>
                    <a:gd name="connsiteY0" fmla="*/ 1701554 h 2865595"/>
                    <a:gd name="connsiteX1" fmla="*/ 2248961 w 4145025"/>
                    <a:gd name="connsiteY1" fmla="*/ 0 h 2865595"/>
                    <a:gd name="connsiteX2" fmla="*/ 4145025 w 4145025"/>
                    <a:gd name="connsiteY2" fmla="*/ 2446492 h 2865595"/>
                    <a:gd name="connsiteX3" fmla="*/ 0 w 4145025"/>
                    <a:gd name="connsiteY3" fmla="*/ 1701554 h 2865595"/>
                    <a:gd name="connsiteX0" fmla="*/ 0 w 4176792"/>
                    <a:gd name="connsiteY0" fmla="*/ 1701554 h 2857843"/>
                    <a:gd name="connsiteX1" fmla="*/ 2248961 w 4176792"/>
                    <a:gd name="connsiteY1" fmla="*/ 0 h 2857843"/>
                    <a:gd name="connsiteX2" fmla="*/ 4176792 w 4176792"/>
                    <a:gd name="connsiteY2" fmla="*/ 2435469 h 2857843"/>
                    <a:gd name="connsiteX3" fmla="*/ 0 w 4176792"/>
                    <a:gd name="connsiteY3" fmla="*/ 1701554 h 2857843"/>
                    <a:gd name="connsiteX0" fmla="*/ 0 w 4176792"/>
                    <a:gd name="connsiteY0" fmla="*/ 1737858 h 2894147"/>
                    <a:gd name="connsiteX1" fmla="*/ 2261276 w 4176792"/>
                    <a:gd name="connsiteY1" fmla="*/ 0 h 2894147"/>
                    <a:gd name="connsiteX2" fmla="*/ 4176792 w 4176792"/>
                    <a:gd name="connsiteY2" fmla="*/ 2471773 h 2894147"/>
                    <a:gd name="connsiteX3" fmla="*/ 0 w 4176792"/>
                    <a:gd name="connsiteY3" fmla="*/ 1737858 h 2894147"/>
                    <a:gd name="connsiteX0" fmla="*/ 0 w 4209208"/>
                    <a:gd name="connsiteY0" fmla="*/ 1697445 h 2882338"/>
                    <a:gd name="connsiteX1" fmla="*/ 2293692 w 4209208"/>
                    <a:gd name="connsiteY1" fmla="*/ 0 h 2882338"/>
                    <a:gd name="connsiteX2" fmla="*/ 4209208 w 4209208"/>
                    <a:gd name="connsiteY2" fmla="*/ 2471773 h 2882338"/>
                    <a:gd name="connsiteX3" fmla="*/ 0 w 4209208"/>
                    <a:gd name="connsiteY3" fmla="*/ 1697445 h 2882338"/>
                    <a:gd name="connsiteX0" fmla="*/ 0 w 4202073"/>
                    <a:gd name="connsiteY0" fmla="*/ 1697445 h 2840702"/>
                    <a:gd name="connsiteX1" fmla="*/ 2293692 w 4202073"/>
                    <a:gd name="connsiteY1" fmla="*/ 0 h 2840702"/>
                    <a:gd name="connsiteX2" fmla="*/ 4202073 w 4202073"/>
                    <a:gd name="connsiteY2" fmla="*/ 2412706 h 2840702"/>
                    <a:gd name="connsiteX3" fmla="*/ 0 w 4202073"/>
                    <a:gd name="connsiteY3" fmla="*/ 1697445 h 2840702"/>
                    <a:gd name="connsiteX0" fmla="*/ 0 w 4202073"/>
                    <a:gd name="connsiteY0" fmla="*/ 1697445 h 2931066"/>
                    <a:gd name="connsiteX1" fmla="*/ 2293692 w 4202073"/>
                    <a:gd name="connsiteY1" fmla="*/ 0 h 2931066"/>
                    <a:gd name="connsiteX2" fmla="*/ 4202073 w 4202073"/>
                    <a:gd name="connsiteY2" fmla="*/ 2412706 h 2931066"/>
                    <a:gd name="connsiteX3" fmla="*/ 0 w 4202073"/>
                    <a:gd name="connsiteY3" fmla="*/ 1697445 h 2931066"/>
                    <a:gd name="connsiteX0" fmla="*/ 0 w 4176140"/>
                    <a:gd name="connsiteY0" fmla="*/ 1697445 h 2908475"/>
                    <a:gd name="connsiteX1" fmla="*/ 2293692 w 4176140"/>
                    <a:gd name="connsiteY1" fmla="*/ 0 h 2908475"/>
                    <a:gd name="connsiteX2" fmla="*/ 4176140 w 4176140"/>
                    <a:gd name="connsiteY2" fmla="*/ 2380377 h 2908475"/>
                    <a:gd name="connsiteX3" fmla="*/ 0 w 4176140"/>
                    <a:gd name="connsiteY3" fmla="*/ 1697445 h 2908475"/>
                    <a:gd name="connsiteX0" fmla="*/ 0 w 4202454"/>
                    <a:gd name="connsiteY0" fmla="*/ 1697445 h 2907287"/>
                    <a:gd name="connsiteX1" fmla="*/ 2293692 w 4202454"/>
                    <a:gd name="connsiteY1" fmla="*/ 0 h 2907287"/>
                    <a:gd name="connsiteX2" fmla="*/ 4202454 w 4202454"/>
                    <a:gd name="connsiteY2" fmla="*/ 2378665 h 2907287"/>
                    <a:gd name="connsiteX3" fmla="*/ 0 w 4202454"/>
                    <a:gd name="connsiteY3" fmla="*/ 1697445 h 2907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202454" h="2907287">
                      <a:moveTo>
                        <a:pt x="0" y="1697445"/>
                      </a:moveTo>
                      <a:lnTo>
                        <a:pt x="2293692" y="0"/>
                      </a:lnTo>
                      <a:lnTo>
                        <a:pt x="4202454" y="2378665"/>
                      </a:lnTo>
                      <a:cubicBezTo>
                        <a:pt x="2712774" y="3377345"/>
                        <a:pt x="983576" y="2854546"/>
                        <a:pt x="0" y="1697445"/>
                      </a:cubicBezTo>
                      <a:close/>
                    </a:path>
                  </a:pathLst>
                </a:custGeom>
                <a:solidFill>
                  <a:srgbClr val="32C8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  <p:sp>
              <p:nvSpPr>
                <p:cNvPr id="41" name="Afrundet rektangel 40"/>
                <p:cNvSpPr/>
                <p:nvPr/>
              </p:nvSpPr>
              <p:spPr>
                <a:xfrm>
                  <a:off x="2270107" y="2246981"/>
                  <a:ext cx="1656000" cy="647888"/>
                </a:xfrm>
                <a:prstGeom prst="roundRect">
                  <a:avLst/>
                </a:prstGeom>
                <a:noFill/>
                <a:ln w="5715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 defTabSz="88900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</a:pPr>
                  <a:r>
                    <a:rPr lang="da-DK" sz="3200" b="1" dirty="0" smtClean="0">
                      <a:solidFill>
                        <a:schemeClr val="bg1"/>
                      </a:solidFill>
                      <a:latin typeface="Myriad Web Pro" pitchFamily="34" charset="0"/>
                      <a:cs typeface="Aharoni" pitchFamily="2" charset="-79"/>
                    </a:rPr>
                    <a:t>Blue</a:t>
                  </a:r>
                  <a:endParaRPr lang="da-DK" sz="3200" b="1" dirty="0">
                    <a:solidFill>
                      <a:schemeClr val="bg1"/>
                    </a:solidFill>
                    <a:latin typeface="Myriad Web Pro" pitchFamily="34" charset="0"/>
                    <a:cs typeface="Aharoni" pitchFamily="2" charset="-79"/>
                  </a:endParaRPr>
                </a:p>
              </p:txBody>
            </p:sp>
            <p:sp>
              <p:nvSpPr>
                <p:cNvPr id="42" name="Afrundet rektangel 41"/>
                <p:cNvSpPr/>
                <p:nvPr/>
              </p:nvSpPr>
              <p:spPr>
                <a:xfrm>
                  <a:off x="4654792" y="2246981"/>
                  <a:ext cx="1656000" cy="647888"/>
                </a:xfrm>
                <a:prstGeom prst="roundRect">
                  <a:avLst/>
                </a:prstGeom>
                <a:noFill/>
                <a:ln w="5715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 defTabSz="88900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</a:pPr>
                  <a:r>
                    <a:rPr lang="da-DK" sz="3200" b="1" dirty="0" smtClean="0">
                      <a:solidFill>
                        <a:schemeClr val="bg1"/>
                      </a:solidFill>
                      <a:latin typeface="Myriad Web Pro" pitchFamily="34" charset="0"/>
                      <a:cs typeface="Aharoni" pitchFamily="2" charset="-79"/>
                    </a:rPr>
                    <a:t>Green</a:t>
                  </a:r>
                  <a:endParaRPr lang="da-DK" sz="3200" b="1" dirty="0">
                    <a:solidFill>
                      <a:schemeClr val="bg1"/>
                    </a:solidFill>
                    <a:latin typeface="Myriad Web Pro" pitchFamily="34" charset="0"/>
                    <a:cs typeface="Aharoni" pitchFamily="2" charset="-79"/>
                  </a:endParaRPr>
                </a:p>
              </p:txBody>
            </p:sp>
            <p:sp>
              <p:nvSpPr>
                <p:cNvPr id="43" name="Afrundet rektangel 42"/>
                <p:cNvSpPr/>
                <p:nvPr/>
              </p:nvSpPr>
              <p:spPr>
                <a:xfrm>
                  <a:off x="2044643" y="4574663"/>
                  <a:ext cx="1656000" cy="647888"/>
                </a:xfrm>
                <a:prstGeom prst="roundRect">
                  <a:avLst/>
                </a:prstGeom>
                <a:noFill/>
                <a:ln w="5715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 defTabSz="88900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</a:pPr>
                  <a:r>
                    <a:rPr lang="da-DK" sz="3200" b="1" dirty="0" smtClean="0">
                      <a:solidFill>
                        <a:schemeClr val="bg1"/>
                      </a:solidFill>
                      <a:latin typeface="Myriad Web Pro" pitchFamily="34" charset="0"/>
                      <a:cs typeface="Aharoni" pitchFamily="2" charset="-79"/>
                    </a:rPr>
                    <a:t>Violet</a:t>
                  </a:r>
                  <a:endParaRPr lang="da-DK" sz="3200" b="1" dirty="0">
                    <a:solidFill>
                      <a:schemeClr val="bg1"/>
                    </a:solidFill>
                    <a:latin typeface="Myriad Web Pro" pitchFamily="34" charset="0"/>
                    <a:cs typeface="Aharoni" pitchFamily="2" charset="-79"/>
                  </a:endParaRPr>
                </a:p>
              </p:txBody>
            </p:sp>
            <p:sp>
              <p:nvSpPr>
                <p:cNvPr id="44" name="Afrundet rektangel 43"/>
                <p:cNvSpPr/>
                <p:nvPr/>
              </p:nvSpPr>
              <p:spPr>
                <a:xfrm>
                  <a:off x="4633286" y="4571676"/>
                  <a:ext cx="1656000" cy="647888"/>
                </a:xfrm>
                <a:prstGeom prst="roundRect">
                  <a:avLst/>
                </a:prstGeom>
                <a:noFill/>
                <a:ln w="57150">
                  <a:noFill/>
                </a:ln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 defTabSz="88900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</a:pPr>
                  <a:r>
                    <a:rPr lang="da-DK" sz="3200" b="1" dirty="0" smtClean="0">
                      <a:solidFill>
                        <a:schemeClr val="bg1"/>
                      </a:solidFill>
                      <a:latin typeface="Myriad Web Pro" pitchFamily="34" charset="0"/>
                      <a:cs typeface="Aharoni" pitchFamily="2" charset="-79"/>
                    </a:rPr>
                    <a:t>Rose</a:t>
                  </a:r>
                  <a:endParaRPr lang="da-DK" sz="3200" b="1" dirty="0">
                    <a:solidFill>
                      <a:schemeClr val="bg1"/>
                    </a:solidFill>
                    <a:latin typeface="Myriad Web Pro" pitchFamily="34" charset="0"/>
                    <a:cs typeface="Aharoni" pitchFamily="2" charset="-79"/>
                  </a:endParaRPr>
                </a:p>
              </p:txBody>
            </p:sp>
          </p:grpSp>
        </p:grpSp>
        <p:sp>
          <p:nvSpPr>
            <p:cNvPr id="31" name="TextBox 16"/>
            <p:cNvSpPr txBox="1"/>
            <p:nvPr/>
          </p:nvSpPr>
          <p:spPr>
            <a:xfrm rot="5400000">
              <a:off x="-626637" y="4118689"/>
              <a:ext cx="2440092" cy="584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a-DK" sz="3200" b="1" dirty="0" err="1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Materialism</a:t>
              </a:r>
              <a:endParaRPr lang="da-DK" sz="3200" b="1" dirty="0" smtClean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sp>
          <p:nvSpPr>
            <p:cNvPr id="32" name="TextBox 16"/>
            <p:cNvSpPr txBox="1"/>
            <p:nvPr/>
          </p:nvSpPr>
          <p:spPr>
            <a:xfrm rot="5400000">
              <a:off x="7031461" y="4130413"/>
              <a:ext cx="1824538" cy="584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a-DK" sz="3200" b="1" dirty="0" err="1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Idealism</a:t>
              </a:r>
              <a:endParaRPr lang="da-DK" sz="3200" b="1" dirty="0" smtClean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sp>
          <p:nvSpPr>
            <p:cNvPr id="33" name="TextBox 16"/>
            <p:cNvSpPr txBox="1"/>
            <p:nvPr/>
          </p:nvSpPr>
          <p:spPr>
            <a:xfrm>
              <a:off x="3317605" y="627340"/>
              <a:ext cx="1664238" cy="584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a-DK" sz="3200" b="1" dirty="0" err="1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Modern</a:t>
              </a:r>
              <a:endParaRPr lang="da-DK" sz="3200" b="1" dirty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</p:grpSp>
      <p:sp>
        <p:nvSpPr>
          <p:cNvPr id="24" name="Ellipse 23"/>
          <p:cNvSpPr/>
          <p:nvPr/>
        </p:nvSpPr>
        <p:spPr>
          <a:xfrm>
            <a:off x="3569991" y="3821309"/>
            <a:ext cx="1326792" cy="119773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rPr>
              <a:t>Grey</a:t>
            </a:r>
            <a:endParaRPr lang="da-DK" b="1" dirty="0">
              <a:solidFill>
                <a:schemeClr val="bg1"/>
              </a:solidFill>
              <a:latin typeface="Myriad Web Pro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</a:t>
            </a:r>
            <a:r>
              <a:rPr lang="da-DK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subject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.com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450117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909f7b979f3bdf8cf1a55c21ba842197abc078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9665</TotalTime>
  <Words>35</Words>
  <Application>Microsoft Office PowerPoint</Application>
  <PresentationFormat>Brugerdefineret</PresentationFormat>
  <Paragraphs>30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300</cp:revision>
  <dcterms:created xsi:type="dcterms:W3CDTF">2012-01-17T11:58:12Z</dcterms:created>
  <dcterms:modified xsi:type="dcterms:W3CDTF">2016-07-27T08:01:37Z</dcterms:modified>
</cp:coreProperties>
</file>