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319" r:id="rId2"/>
    <p:sldId id="364" r:id="rId3"/>
    <p:sldId id="315" r:id="rId4"/>
  </p:sldIdLst>
  <p:sldSz cx="16256000" cy="9145588"/>
  <p:notesSz cx="6858000" cy="9144000"/>
  <p:custDataLst>
    <p:tags r:id="rId7"/>
  </p:custDataLst>
  <p:defaultTextStyle>
    <a:defPPr>
      <a:defRPr lang="da-DK"/>
    </a:defPPr>
    <a:lvl1pPr algn="l" defTabSz="1220788" rtl="0" fontAlgn="base">
      <a:spcBef>
        <a:spcPct val="0"/>
      </a:spcBef>
      <a:spcAft>
        <a:spcPct val="0"/>
      </a:spcAft>
      <a:defRPr sz="2400" kern="1200">
        <a:solidFill>
          <a:schemeClr val="tx1"/>
        </a:solidFill>
        <a:latin typeface="Arial" charset="0"/>
        <a:ea typeface="+mn-ea"/>
        <a:cs typeface="+mn-cs"/>
      </a:defRPr>
    </a:lvl1pPr>
    <a:lvl2pPr marL="609600" indent="-152400" algn="l" defTabSz="1220788" rtl="0" fontAlgn="base">
      <a:spcBef>
        <a:spcPct val="0"/>
      </a:spcBef>
      <a:spcAft>
        <a:spcPct val="0"/>
      </a:spcAft>
      <a:defRPr sz="2400" kern="1200">
        <a:solidFill>
          <a:schemeClr val="tx1"/>
        </a:solidFill>
        <a:latin typeface="Arial" charset="0"/>
        <a:ea typeface="+mn-ea"/>
        <a:cs typeface="+mn-cs"/>
      </a:defRPr>
    </a:lvl2pPr>
    <a:lvl3pPr marL="1220788" indent="-306388" algn="l" defTabSz="1220788" rtl="0" fontAlgn="base">
      <a:spcBef>
        <a:spcPct val="0"/>
      </a:spcBef>
      <a:spcAft>
        <a:spcPct val="0"/>
      </a:spcAft>
      <a:defRPr sz="2400" kern="1200">
        <a:solidFill>
          <a:schemeClr val="tx1"/>
        </a:solidFill>
        <a:latin typeface="Arial" charset="0"/>
        <a:ea typeface="+mn-ea"/>
        <a:cs typeface="+mn-cs"/>
      </a:defRPr>
    </a:lvl3pPr>
    <a:lvl4pPr marL="1831975" indent="-460375" algn="l" defTabSz="1220788" rtl="0" fontAlgn="base">
      <a:spcBef>
        <a:spcPct val="0"/>
      </a:spcBef>
      <a:spcAft>
        <a:spcPct val="0"/>
      </a:spcAft>
      <a:defRPr sz="2400" kern="1200">
        <a:solidFill>
          <a:schemeClr val="tx1"/>
        </a:solidFill>
        <a:latin typeface="Arial" charset="0"/>
        <a:ea typeface="+mn-ea"/>
        <a:cs typeface="+mn-cs"/>
      </a:defRPr>
    </a:lvl4pPr>
    <a:lvl5pPr marL="2443163" indent="-614363" algn="l" defTabSz="1220788"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882">
          <p15:clr>
            <a:srgbClr val="A4A3A4"/>
          </p15:clr>
        </p15:guide>
        <p15:guide id="2" pos="512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8100"/>
    <a:srgbClr val="ABBC06"/>
    <a:srgbClr val="F79646"/>
    <a:srgbClr val="FFFFFF"/>
    <a:srgbClr val="7F7F7F"/>
    <a:srgbClr val="000000"/>
    <a:srgbClr val="1E3E4E"/>
    <a:srgbClr val="244B5E"/>
    <a:srgbClr val="3C7E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5" autoAdjust="0"/>
    <p:restoredTop sz="71549" autoAdjust="0"/>
  </p:normalViewPr>
  <p:slideViewPr>
    <p:cSldViewPr snapToGrid="0">
      <p:cViewPr varScale="1">
        <p:scale>
          <a:sx n="35" d="100"/>
          <a:sy n="35" d="100"/>
        </p:scale>
        <p:origin x="1554" y="72"/>
      </p:cViewPr>
      <p:guideLst>
        <p:guide orient="horz" pos="2882"/>
        <p:guide pos="5122"/>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3130" y="-7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tags" Target="tags/tag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1222217" fontAlgn="auto">
              <a:spcBef>
                <a:spcPts val="0"/>
              </a:spcBef>
              <a:spcAft>
                <a:spcPts val="0"/>
              </a:spcAft>
              <a:defRPr sz="1200">
                <a:latin typeface="+mn-lt"/>
              </a:defRPr>
            </a:lvl1pPr>
          </a:lstStyle>
          <a:p>
            <a:pPr>
              <a:defRPr/>
            </a:pPr>
            <a:endParaRPr lang="da-DK"/>
          </a:p>
        </p:txBody>
      </p:sp>
      <p:sp>
        <p:nvSpPr>
          <p:cNvPr id="3" name="Pladsholder til dato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1222217" fontAlgn="auto">
              <a:spcBef>
                <a:spcPts val="0"/>
              </a:spcBef>
              <a:spcAft>
                <a:spcPts val="0"/>
              </a:spcAft>
              <a:defRPr sz="1200">
                <a:latin typeface="+mn-lt"/>
              </a:defRPr>
            </a:lvl1pPr>
          </a:lstStyle>
          <a:p>
            <a:pPr>
              <a:defRPr/>
            </a:pPr>
            <a:fld id="{730887D7-3327-4A3F-A43B-738059075595}" type="datetimeFigureOut">
              <a:rPr lang="da-DK"/>
              <a:pPr>
                <a:defRPr/>
              </a:pPr>
              <a:t>02-12-2016</a:t>
            </a:fld>
            <a:endParaRPr lang="da-DK"/>
          </a:p>
        </p:txBody>
      </p:sp>
      <p:sp>
        <p:nvSpPr>
          <p:cNvPr id="4" name="Pladsholder til sidefod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defTabSz="1222217" fontAlgn="auto">
              <a:spcBef>
                <a:spcPts val="0"/>
              </a:spcBef>
              <a:spcAft>
                <a:spcPts val="0"/>
              </a:spcAft>
              <a:defRPr sz="1200">
                <a:latin typeface="+mn-lt"/>
              </a:defRPr>
            </a:lvl1pPr>
          </a:lstStyle>
          <a:p>
            <a:pPr>
              <a:defRPr/>
            </a:pPr>
            <a:endParaRPr lang="da-DK"/>
          </a:p>
        </p:txBody>
      </p:sp>
      <p:sp>
        <p:nvSpPr>
          <p:cNvPr id="5" name="Pladsholder til dias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defTabSz="1222217" fontAlgn="auto">
              <a:spcBef>
                <a:spcPts val="0"/>
              </a:spcBef>
              <a:spcAft>
                <a:spcPts val="0"/>
              </a:spcAft>
              <a:defRPr sz="1200">
                <a:latin typeface="+mn-lt"/>
              </a:defRPr>
            </a:lvl1pPr>
          </a:lstStyle>
          <a:p>
            <a:pPr>
              <a:defRPr/>
            </a:pPr>
            <a:fld id="{BF94E0CA-FF3C-4418-973A-EFE316402ABC}" type="slidenum">
              <a:rPr lang="da-DK"/>
              <a:pPr>
                <a:defRPr/>
              </a:pPr>
              <a:t>‹nr.›</a:t>
            </a:fld>
            <a:endParaRPr lang="da-DK"/>
          </a:p>
        </p:txBody>
      </p:sp>
    </p:spTree>
    <p:extLst>
      <p:ext uri="{BB962C8B-B14F-4D97-AF65-F5344CB8AC3E}">
        <p14:creationId xmlns:p14="http://schemas.microsoft.com/office/powerpoint/2010/main" val="36891301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1222217" fontAlgn="auto">
              <a:spcBef>
                <a:spcPts val="0"/>
              </a:spcBef>
              <a:spcAft>
                <a:spcPts val="0"/>
              </a:spcAft>
              <a:defRPr sz="1200">
                <a:latin typeface="+mn-lt"/>
              </a:defRPr>
            </a:lvl1pPr>
          </a:lstStyle>
          <a:p>
            <a:pPr>
              <a:defRPr/>
            </a:pPr>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1222217" fontAlgn="auto">
              <a:spcBef>
                <a:spcPts val="0"/>
              </a:spcBef>
              <a:spcAft>
                <a:spcPts val="0"/>
              </a:spcAft>
              <a:defRPr sz="1200">
                <a:latin typeface="+mn-lt"/>
              </a:defRPr>
            </a:lvl1pPr>
          </a:lstStyle>
          <a:p>
            <a:pPr>
              <a:defRPr/>
            </a:pPr>
            <a:fld id="{DB8DEA49-1B4F-421E-A231-E9EA1E93467E}" type="datetimeFigureOut">
              <a:rPr lang="da-DK"/>
              <a:pPr>
                <a:defRPr/>
              </a:pPr>
              <a:t>02-12-2016</a:t>
            </a:fld>
            <a:endParaRPr lang="da-DK"/>
          </a:p>
        </p:txBody>
      </p:sp>
      <p:sp>
        <p:nvSpPr>
          <p:cNvPr id="4" name="Pladsholder til diasbillede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lvl="0"/>
            <a:endParaRPr lang="da-DK" noProof="0"/>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a-DK" noProof="0" smtClean="0"/>
              <a:t>Klik for at redigere i master</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endParaRPr lang="da-DK" noProof="0"/>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1222217" fontAlgn="auto">
              <a:spcBef>
                <a:spcPts val="0"/>
              </a:spcBef>
              <a:spcAft>
                <a:spcPts val="0"/>
              </a:spcAft>
              <a:defRPr sz="1200">
                <a:latin typeface="+mn-lt"/>
              </a:defRPr>
            </a:lvl1pPr>
          </a:lstStyle>
          <a:p>
            <a:pPr>
              <a:defRPr/>
            </a:pPr>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1222217" fontAlgn="auto">
              <a:spcBef>
                <a:spcPts val="0"/>
              </a:spcBef>
              <a:spcAft>
                <a:spcPts val="0"/>
              </a:spcAft>
              <a:defRPr sz="1200">
                <a:latin typeface="+mn-lt"/>
              </a:defRPr>
            </a:lvl1pPr>
          </a:lstStyle>
          <a:p>
            <a:pPr>
              <a:defRPr/>
            </a:pPr>
            <a:fld id="{C6DE5F11-B679-44FC-A99C-356B66DFE5BE}" type="slidenum">
              <a:rPr lang="da-DK"/>
              <a:pPr>
                <a:defRPr/>
              </a:pPr>
              <a:t>‹nr.›</a:t>
            </a:fld>
            <a:endParaRPr lang="da-DK"/>
          </a:p>
        </p:txBody>
      </p:sp>
    </p:spTree>
    <p:extLst>
      <p:ext uri="{BB962C8B-B14F-4D97-AF65-F5344CB8AC3E}">
        <p14:creationId xmlns:p14="http://schemas.microsoft.com/office/powerpoint/2010/main" val="17025108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14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a-DK" b="0" i="0" dirty="0" smtClean="0"/>
          </a:p>
          <a:p>
            <a:pPr eaLnBrk="1" hangingPunct="1">
              <a:spcBef>
                <a:spcPct val="0"/>
              </a:spcBef>
            </a:pPr>
            <a:endParaRPr lang="da-DK" dirty="0" smtClean="0"/>
          </a:p>
        </p:txBody>
      </p:sp>
    </p:spTree>
    <p:extLst>
      <p:ext uri="{BB962C8B-B14F-4D97-AF65-F5344CB8AC3E}">
        <p14:creationId xmlns:p14="http://schemas.microsoft.com/office/powerpoint/2010/main" val="89185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Rot="1" noChangeAspect="1" noTextEdit="1"/>
          </p:cNvSpPr>
          <p:nvPr>
            <p:ph type="sldImg"/>
          </p:nvPr>
        </p:nvSpPr>
        <p:spPr bwMode="auto">
          <a:noFill/>
          <a:ln>
            <a:solidFill>
              <a:srgbClr val="000000"/>
            </a:solidFill>
            <a:miter lim="800000"/>
            <a:headEnd/>
            <a:tailEnd/>
          </a:ln>
        </p:spPr>
      </p:sp>
      <p:sp>
        <p:nvSpPr>
          <p:cNvPr id="2662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t>If you wish to know more about the two psychologists and their theories, you can see Herzberg's motivation theory and Maslow's hierarchy of needs on this website. Here we focus on the similarities and differences between the two theories</a:t>
            </a:r>
            <a:endParaRPr lang="da-DK" dirty="0" smtClean="0"/>
          </a:p>
        </p:txBody>
      </p:sp>
    </p:spTree>
    <p:extLst>
      <p:ext uri="{BB962C8B-B14F-4D97-AF65-F5344CB8AC3E}">
        <p14:creationId xmlns:p14="http://schemas.microsoft.com/office/powerpoint/2010/main" val="1505251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3"/>
          <p:cNvSpPr>
            <a:spLocks noGrp="1"/>
          </p:cNvSpPr>
          <p:nvPr>
            <p:ph type="dt" sz="half" idx="10"/>
          </p:nvPr>
        </p:nvSpPr>
        <p:spPr/>
        <p:txBody>
          <a:bodyPr/>
          <a:lstStyle>
            <a:lvl1pPr>
              <a:defRPr/>
            </a:lvl1pPr>
          </a:lstStyle>
          <a:p>
            <a:pPr>
              <a:defRPr/>
            </a:pPr>
            <a:fld id="{F205BB50-9C33-49EC-8DB9-37BB32CED3B8}" type="datetimeFigureOut">
              <a:rPr lang="da-DK"/>
              <a:pPr>
                <a:defRPr/>
              </a:pPr>
              <a:t>02-12-2016</a:t>
            </a:fld>
            <a:endParaRPr lang="da-DK"/>
          </a:p>
        </p:txBody>
      </p:sp>
      <p:sp>
        <p:nvSpPr>
          <p:cNvPr id="3" name="Pladsholder til sidefod 4"/>
          <p:cNvSpPr>
            <a:spLocks noGrp="1"/>
          </p:cNvSpPr>
          <p:nvPr>
            <p:ph type="ftr" sz="quarter" idx="11"/>
          </p:nvPr>
        </p:nvSpPr>
        <p:spPr/>
        <p:txBody>
          <a:bodyPr/>
          <a:lstStyle>
            <a:lvl1pPr>
              <a:defRPr/>
            </a:lvl1pPr>
          </a:lstStyle>
          <a:p>
            <a:pPr>
              <a:defRPr/>
            </a:pPr>
            <a:endParaRPr lang="da-DK"/>
          </a:p>
        </p:txBody>
      </p:sp>
      <p:sp>
        <p:nvSpPr>
          <p:cNvPr id="4" name="Pladsholder til diasnummer 5"/>
          <p:cNvSpPr>
            <a:spLocks noGrp="1"/>
          </p:cNvSpPr>
          <p:nvPr>
            <p:ph type="sldNum" sz="quarter" idx="12"/>
          </p:nvPr>
        </p:nvSpPr>
        <p:spPr/>
        <p:txBody>
          <a:bodyPr/>
          <a:lstStyle>
            <a:lvl1pPr>
              <a:defRPr/>
            </a:lvl1pPr>
          </a:lstStyle>
          <a:p>
            <a:pPr>
              <a:defRPr/>
            </a:pPr>
            <a:fld id="{2783B709-8290-4975-A436-F51A21C63FA4}" type="slidenum">
              <a:rPr lang="da-DK"/>
              <a:pPr>
                <a:defRPr/>
              </a:pPr>
              <a:t>‹nr.›</a:t>
            </a:fld>
            <a:endParaRPr lang="da-DK"/>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7E6"/>
        </a:solidFill>
        <a:effectLst/>
      </p:bgPr>
    </p:bg>
    <p:spTree>
      <p:nvGrpSpPr>
        <p:cNvPr id="1" name=""/>
        <p:cNvGrpSpPr/>
        <p:nvPr/>
      </p:nvGrpSpPr>
      <p:grpSpPr>
        <a:xfrm>
          <a:off x="0" y="0"/>
          <a:ext cx="0" cy="0"/>
          <a:chOff x="0" y="0"/>
          <a:chExt cx="0" cy="0"/>
        </a:xfrm>
      </p:grpSpPr>
      <p:sp>
        <p:nvSpPr>
          <p:cNvPr id="4" name="Pladsholder til dato 3"/>
          <p:cNvSpPr>
            <a:spLocks noGrp="1"/>
          </p:cNvSpPr>
          <p:nvPr>
            <p:ph type="dt" sz="half" idx="2"/>
          </p:nvPr>
        </p:nvSpPr>
        <p:spPr>
          <a:xfrm>
            <a:off x="812800" y="8477250"/>
            <a:ext cx="3792538" cy="485775"/>
          </a:xfrm>
          <a:prstGeom prst="rect">
            <a:avLst/>
          </a:prstGeom>
        </p:spPr>
        <p:txBody>
          <a:bodyPr vert="horz" lIns="122222" tIns="61110" rIns="122222" bIns="61110" rtlCol="0" anchor="ctr"/>
          <a:lstStyle>
            <a:lvl1pPr algn="l" defTabSz="1222217" fontAlgn="auto">
              <a:spcBef>
                <a:spcPts val="0"/>
              </a:spcBef>
              <a:spcAft>
                <a:spcPts val="0"/>
              </a:spcAft>
              <a:defRPr sz="1600">
                <a:solidFill>
                  <a:schemeClr val="tx1">
                    <a:tint val="75000"/>
                  </a:schemeClr>
                </a:solidFill>
                <a:latin typeface="+mn-lt"/>
              </a:defRPr>
            </a:lvl1pPr>
          </a:lstStyle>
          <a:p>
            <a:pPr>
              <a:defRPr/>
            </a:pPr>
            <a:fld id="{D1C6CC14-224A-4706-AF1D-5E9A51CEFDAD}" type="datetimeFigureOut">
              <a:rPr lang="da-DK"/>
              <a:pPr>
                <a:defRPr/>
              </a:pPr>
              <a:t>02-12-2016</a:t>
            </a:fld>
            <a:endParaRPr lang="da-DK"/>
          </a:p>
        </p:txBody>
      </p:sp>
      <p:sp>
        <p:nvSpPr>
          <p:cNvPr id="5" name="Pladsholder til sidefod 4"/>
          <p:cNvSpPr>
            <a:spLocks noGrp="1"/>
          </p:cNvSpPr>
          <p:nvPr>
            <p:ph type="ftr" sz="quarter" idx="3"/>
          </p:nvPr>
        </p:nvSpPr>
        <p:spPr>
          <a:xfrm>
            <a:off x="5554663" y="8477250"/>
            <a:ext cx="5146675" cy="485775"/>
          </a:xfrm>
          <a:prstGeom prst="rect">
            <a:avLst/>
          </a:prstGeom>
        </p:spPr>
        <p:txBody>
          <a:bodyPr vert="horz" lIns="122222" tIns="61110" rIns="122222" bIns="61110" rtlCol="0" anchor="ctr"/>
          <a:lstStyle>
            <a:lvl1pPr algn="ctr" defTabSz="1222217" fontAlgn="auto">
              <a:spcBef>
                <a:spcPts val="0"/>
              </a:spcBef>
              <a:spcAft>
                <a:spcPts val="0"/>
              </a:spcAft>
              <a:defRPr sz="1600">
                <a:solidFill>
                  <a:schemeClr val="tx1">
                    <a:tint val="75000"/>
                  </a:schemeClr>
                </a:solidFill>
                <a:latin typeface="+mn-lt"/>
              </a:defRPr>
            </a:lvl1pPr>
          </a:lstStyle>
          <a:p>
            <a:pPr>
              <a:defRPr/>
            </a:pPr>
            <a:endParaRPr lang="da-DK"/>
          </a:p>
        </p:txBody>
      </p:sp>
      <p:sp>
        <p:nvSpPr>
          <p:cNvPr id="6" name="Pladsholder til diasnummer 5"/>
          <p:cNvSpPr>
            <a:spLocks noGrp="1"/>
          </p:cNvSpPr>
          <p:nvPr>
            <p:ph type="sldNum" sz="quarter" idx="4"/>
          </p:nvPr>
        </p:nvSpPr>
        <p:spPr>
          <a:xfrm>
            <a:off x="11650663" y="8477250"/>
            <a:ext cx="3792537" cy="485775"/>
          </a:xfrm>
          <a:prstGeom prst="rect">
            <a:avLst/>
          </a:prstGeom>
        </p:spPr>
        <p:txBody>
          <a:bodyPr vert="horz" lIns="122222" tIns="61110" rIns="122222" bIns="61110" rtlCol="0" anchor="ctr"/>
          <a:lstStyle>
            <a:lvl1pPr algn="r" defTabSz="1222217" fontAlgn="auto">
              <a:spcBef>
                <a:spcPts val="0"/>
              </a:spcBef>
              <a:spcAft>
                <a:spcPts val="0"/>
              </a:spcAft>
              <a:defRPr sz="1600">
                <a:solidFill>
                  <a:schemeClr val="tx1">
                    <a:tint val="75000"/>
                  </a:schemeClr>
                </a:solidFill>
                <a:latin typeface="+mn-lt"/>
              </a:defRPr>
            </a:lvl1pPr>
          </a:lstStyle>
          <a:p>
            <a:pPr>
              <a:defRPr/>
            </a:pPr>
            <a:fld id="{349DEA8F-27ED-4819-888B-E3DE6735FD5F}" type="slidenum">
              <a:rPr lang="da-DK"/>
              <a:pPr>
                <a:defRPr/>
              </a:pPr>
              <a:t>‹nr.›</a:t>
            </a:fld>
            <a:endParaRPr lang="da-DK"/>
          </a:p>
        </p:txBody>
      </p:sp>
    </p:spTree>
  </p:cSld>
  <p:clrMap bg1="lt1" tx1="dk1" bg2="lt2" tx2="dk2" accent1="accent1" accent2="accent2" accent3="accent3" accent4="accent4" accent5="accent5" accent6="accent6" hlink="hlink" folHlink="folHlink"/>
  <p:sldLayoutIdLst>
    <p:sldLayoutId id="2147483649" r:id="rId1"/>
  </p:sldLayoutIdLst>
  <p:timing>
    <p:tnLst>
      <p:par>
        <p:cTn id="1" dur="indefinite" restart="never" nodeType="tmRoot"/>
      </p:par>
    </p:tnLst>
  </p:timing>
  <p:txStyles>
    <p:titleStyle>
      <a:lvl1pPr algn="ctr" defTabSz="1220788" rtl="0" eaLnBrk="0" fontAlgn="base" hangingPunct="0">
        <a:spcBef>
          <a:spcPct val="0"/>
        </a:spcBef>
        <a:spcAft>
          <a:spcPct val="0"/>
        </a:spcAft>
        <a:defRPr sz="5900" kern="1200">
          <a:solidFill>
            <a:schemeClr val="tx1"/>
          </a:solidFill>
          <a:latin typeface="+mj-lt"/>
          <a:ea typeface="+mj-ea"/>
          <a:cs typeface="+mj-cs"/>
        </a:defRPr>
      </a:lvl1pPr>
      <a:lvl2pPr algn="ctr" defTabSz="1220788" rtl="0" eaLnBrk="0" fontAlgn="base" hangingPunct="0">
        <a:spcBef>
          <a:spcPct val="0"/>
        </a:spcBef>
        <a:spcAft>
          <a:spcPct val="0"/>
        </a:spcAft>
        <a:defRPr sz="5900">
          <a:solidFill>
            <a:schemeClr val="tx1"/>
          </a:solidFill>
          <a:latin typeface="Calibri" pitchFamily="34" charset="0"/>
        </a:defRPr>
      </a:lvl2pPr>
      <a:lvl3pPr algn="ctr" defTabSz="1220788" rtl="0" eaLnBrk="0" fontAlgn="base" hangingPunct="0">
        <a:spcBef>
          <a:spcPct val="0"/>
        </a:spcBef>
        <a:spcAft>
          <a:spcPct val="0"/>
        </a:spcAft>
        <a:defRPr sz="5900">
          <a:solidFill>
            <a:schemeClr val="tx1"/>
          </a:solidFill>
          <a:latin typeface="Calibri" pitchFamily="34" charset="0"/>
        </a:defRPr>
      </a:lvl3pPr>
      <a:lvl4pPr algn="ctr" defTabSz="1220788" rtl="0" eaLnBrk="0" fontAlgn="base" hangingPunct="0">
        <a:spcBef>
          <a:spcPct val="0"/>
        </a:spcBef>
        <a:spcAft>
          <a:spcPct val="0"/>
        </a:spcAft>
        <a:defRPr sz="5900">
          <a:solidFill>
            <a:schemeClr val="tx1"/>
          </a:solidFill>
          <a:latin typeface="Calibri" pitchFamily="34" charset="0"/>
        </a:defRPr>
      </a:lvl4pPr>
      <a:lvl5pPr algn="ctr" defTabSz="1220788" rtl="0" eaLnBrk="0" fontAlgn="base" hangingPunct="0">
        <a:spcBef>
          <a:spcPct val="0"/>
        </a:spcBef>
        <a:spcAft>
          <a:spcPct val="0"/>
        </a:spcAft>
        <a:defRPr sz="5900">
          <a:solidFill>
            <a:schemeClr val="tx1"/>
          </a:solidFill>
          <a:latin typeface="Calibri" pitchFamily="34" charset="0"/>
        </a:defRPr>
      </a:lvl5pPr>
      <a:lvl6pPr marL="457200" algn="ctr" defTabSz="1220788" rtl="0" fontAlgn="base">
        <a:spcBef>
          <a:spcPct val="0"/>
        </a:spcBef>
        <a:spcAft>
          <a:spcPct val="0"/>
        </a:spcAft>
        <a:defRPr sz="5900">
          <a:solidFill>
            <a:schemeClr val="tx1"/>
          </a:solidFill>
          <a:latin typeface="Calibri" pitchFamily="34" charset="0"/>
        </a:defRPr>
      </a:lvl6pPr>
      <a:lvl7pPr marL="914400" algn="ctr" defTabSz="1220788" rtl="0" fontAlgn="base">
        <a:spcBef>
          <a:spcPct val="0"/>
        </a:spcBef>
        <a:spcAft>
          <a:spcPct val="0"/>
        </a:spcAft>
        <a:defRPr sz="5900">
          <a:solidFill>
            <a:schemeClr val="tx1"/>
          </a:solidFill>
          <a:latin typeface="Calibri" pitchFamily="34" charset="0"/>
        </a:defRPr>
      </a:lvl7pPr>
      <a:lvl8pPr marL="1371600" algn="ctr" defTabSz="1220788" rtl="0" fontAlgn="base">
        <a:spcBef>
          <a:spcPct val="0"/>
        </a:spcBef>
        <a:spcAft>
          <a:spcPct val="0"/>
        </a:spcAft>
        <a:defRPr sz="5900">
          <a:solidFill>
            <a:schemeClr val="tx1"/>
          </a:solidFill>
          <a:latin typeface="Calibri" pitchFamily="34" charset="0"/>
        </a:defRPr>
      </a:lvl8pPr>
      <a:lvl9pPr marL="1828800" algn="ctr" defTabSz="1220788" rtl="0" fontAlgn="base">
        <a:spcBef>
          <a:spcPct val="0"/>
        </a:spcBef>
        <a:spcAft>
          <a:spcPct val="0"/>
        </a:spcAft>
        <a:defRPr sz="5900">
          <a:solidFill>
            <a:schemeClr val="tx1"/>
          </a:solidFill>
          <a:latin typeface="Calibri" pitchFamily="34" charset="0"/>
        </a:defRPr>
      </a:lvl9pPr>
    </p:titleStyle>
    <p:bodyStyle>
      <a:lvl1pPr marL="457200" indent="-457200" algn="l" defTabSz="1220788" rtl="0" eaLnBrk="0" fontAlgn="base" hangingPunct="0">
        <a:spcBef>
          <a:spcPct val="20000"/>
        </a:spcBef>
        <a:spcAft>
          <a:spcPct val="0"/>
        </a:spcAft>
        <a:buFont typeface="Arial" charset="0"/>
        <a:buChar char="•"/>
        <a:defRPr sz="4300" kern="1200">
          <a:solidFill>
            <a:schemeClr val="tx1"/>
          </a:solidFill>
          <a:latin typeface="+mn-lt"/>
          <a:ea typeface="+mn-ea"/>
          <a:cs typeface="+mn-cs"/>
        </a:defRPr>
      </a:lvl1pPr>
      <a:lvl2pPr marL="992188" indent="-381000" algn="l" defTabSz="1220788" rtl="0" eaLnBrk="0" fontAlgn="base" hangingPunct="0">
        <a:spcBef>
          <a:spcPct val="20000"/>
        </a:spcBef>
        <a:spcAft>
          <a:spcPct val="0"/>
        </a:spcAft>
        <a:buFont typeface="Arial" charset="0"/>
        <a:buChar char="–"/>
        <a:defRPr sz="3700" kern="1200">
          <a:solidFill>
            <a:schemeClr val="tx1"/>
          </a:solidFill>
          <a:latin typeface="+mn-lt"/>
          <a:ea typeface="+mn-ea"/>
          <a:cs typeface="+mn-cs"/>
        </a:defRPr>
      </a:lvl2pPr>
      <a:lvl3pPr marL="1527175" indent="-304800" algn="l" defTabSz="1220788" rtl="0" eaLnBrk="0" fontAlgn="base" hangingPunct="0">
        <a:spcBef>
          <a:spcPct val="20000"/>
        </a:spcBef>
        <a:spcAft>
          <a:spcPct val="0"/>
        </a:spcAft>
        <a:buFont typeface="Arial" charset="0"/>
        <a:buChar char="•"/>
        <a:defRPr sz="3200" kern="1200">
          <a:solidFill>
            <a:schemeClr val="tx1"/>
          </a:solidFill>
          <a:latin typeface="+mn-lt"/>
          <a:ea typeface="+mn-ea"/>
          <a:cs typeface="+mn-cs"/>
        </a:defRPr>
      </a:lvl3pPr>
      <a:lvl4pPr marL="2138363" indent="-304800" algn="l" defTabSz="1220788" rtl="0" eaLnBrk="0" fontAlgn="base" hangingPunct="0">
        <a:spcBef>
          <a:spcPct val="20000"/>
        </a:spcBef>
        <a:spcAft>
          <a:spcPct val="0"/>
        </a:spcAft>
        <a:buFont typeface="Arial" charset="0"/>
        <a:buChar char="–"/>
        <a:defRPr sz="2700" kern="1200">
          <a:solidFill>
            <a:schemeClr val="tx1"/>
          </a:solidFill>
          <a:latin typeface="+mn-lt"/>
          <a:ea typeface="+mn-ea"/>
          <a:cs typeface="+mn-cs"/>
        </a:defRPr>
      </a:lvl4pPr>
      <a:lvl5pPr marL="2749550" indent="-304800" algn="l" defTabSz="1220788" rtl="0" eaLnBrk="0" fontAlgn="base" hangingPunct="0">
        <a:spcBef>
          <a:spcPct val="20000"/>
        </a:spcBef>
        <a:spcAft>
          <a:spcPct val="0"/>
        </a:spcAft>
        <a:buFont typeface="Arial" charset="0"/>
        <a:buChar char="»"/>
        <a:defRPr sz="2700" kern="1200">
          <a:solidFill>
            <a:schemeClr val="tx1"/>
          </a:solidFill>
          <a:latin typeface="+mn-lt"/>
          <a:ea typeface="+mn-ea"/>
          <a:cs typeface="+mn-cs"/>
        </a:defRPr>
      </a:lvl5pPr>
      <a:lvl6pPr marL="3361099"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72207"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83316"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94425"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da-DK"/>
      </a:defPPr>
      <a:lvl1pPr marL="0" algn="l" defTabSz="1222217" rtl="0" eaLnBrk="1" latinLnBrk="0" hangingPunct="1">
        <a:defRPr sz="2400" kern="1200">
          <a:solidFill>
            <a:schemeClr val="tx1"/>
          </a:solidFill>
          <a:latin typeface="+mn-lt"/>
          <a:ea typeface="+mn-ea"/>
          <a:cs typeface="+mn-cs"/>
        </a:defRPr>
      </a:lvl1pPr>
      <a:lvl2pPr marL="611109" algn="l" defTabSz="1222217" rtl="0" eaLnBrk="1" latinLnBrk="0" hangingPunct="1">
        <a:defRPr sz="2400" kern="1200">
          <a:solidFill>
            <a:schemeClr val="tx1"/>
          </a:solidFill>
          <a:latin typeface="+mn-lt"/>
          <a:ea typeface="+mn-ea"/>
          <a:cs typeface="+mn-cs"/>
        </a:defRPr>
      </a:lvl2pPr>
      <a:lvl3pPr marL="1222217" algn="l" defTabSz="1222217" rtl="0" eaLnBrk="1" latinLnBrk="0" hangingPunct="1">
        <a:defRPr sz="2400" kern="1200">
          <a:solidFill>
            <a:schemeClr val="tx1"/>
          </a:solidFill>
          <a:latin typeface="+mn-lt"/>
          <a:ea typeface="+mn-ea"/>
          <a:cs typeface="+mn-cs"/>
        </a:defRPr>
      </a:lvl3pPr>
      <a:lvl4pPr marL="1833326" algn="l" defTabSz="1222217" rtl="0" eaLnBrk="1" latinLnBrk="0" hangingPunct="1">
        <a:defRPr sz="2400" kern="1200">
          <a:solidFill>
            <a:schemeClr val="tx1"/>
          </a:solidFill>
          <a:latin typeface="+mn-lt"/>
          <a:ea typeface="+mn-ea"/>
          <a:cs typeface="+mn-cs"/>
        </a:defRPr>
      </a:lvl4pPr>
      <a:lvl5pPr marL="2444435" algn="l" defTabSz="1222217" rtl="0" eaLnBrk="1" latinLnBrk="0" hangingPunct="1">
        <a:defRPr sz="2400" kern="1200">
          <a:solidFill>
            <a:schemeClr val="tx1"/>
          </a:solidFill>
          <a:latin typeface="+mn-lt"/>
          <a:ea typeface="+mn-ea"/>
          <a:cs typeface="+mn-cs"/>
        </a:defRPr>
      </a:lvl5pPr>
      <a:lvl6pPr marL="3055544" algn="l" defTabSz="1222217" rtl="0" eaLnBrk="1" latinLnBrk="0" hangingPunct="1">
        <a:defRPr sz="2400" kern="1200">
          <a:solidFill>
            <a:schemeClr val="tx1"/>
          </a:solidFill>
          <a:latin typeface="+mn-lt"/>
          <a:ea typeface="+mn-ea"/>
          <a:cs typeface="+mn-cs"/>
        </a:defRPr>
      </a:lvl6pPr>
      <a:lvl7pPr marL="3666652" algn="l" defTabSz="1222217" rtl="0" eaLnBrk="1" latinLnBrk="0" hangingPunct="1">
        <a:defRPr sz="2400" kern="1200">
          <a:solidFill>
            <a:schemeClr val="tx1"/>
          </a:solidFill>
          <a:latin typeface="+mn-lt"/>
          <a:ea typeface="+mn-ea"/>
          <a:cs typeface="+mn-cs"/>
        </a:defRPr>
      </a:lvl7pPr>
      <a:lvl8pPr marL="4277761" algn="l" defTabSz="1222217" rtl="0" eaLnBrk="1" latinLnBrk="0" hangingPunct="1">
        <a:defRPr sz="2400" kern="1200">
          <a:solidFill>
            <a:schemeClr val="tx1"/>
          </a:solidFill>
          <a:latin typeface="+mn-lt"/>
          <a:ea typeface="+mn-ea"/>
          <a:cs typeface="+mn-cs"/>
        </a:defRPr>
      </a:lvl8pPr>
      <a:lvl9pPr marL="4888870" algn="l" defTabSz="122221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1" name="Gruppe 1"/>
          <p:cNvGrpSpPr>
            <a:grpSpLocks/>
          </p:cNvGrpSpPr>
          <p:nvPr/>
        </p:nvGrpSpPr>
        <p:grpSpPr bwMode="auto">
          <a:xfrm>
            <a:off x="2233639" y="3128929"/>
            <a:ext cx="9810146" cy="2685641"/>
            <a:chOff x="751881" y="3899726"/>
            <a:chExt cx="9810583" cy="2685296"/>
          </a:xfrm>
        </p:grpSpPr>
        <p:sp>
          <p:nvSpPr>
            <p:cNvPr id="5127" name="Tekstboks 9"/>
            <p:cNvSpPr txBox="1">
              <a:spLocks noChangeArrowheads="1"/>
            </p:cNvSpPr>
            <p:nvPr/>
          </p:nvSpPr>
          <p:spPr bwMode="auto">
            <a:xfrm>
              <a:off x="756039" y="3899726"/>
              <a:ext cx="9806425" cy="1200168"/>
            </a:xfrm>
            <a:prstGeom prst="rect">
              <a:avLst/>
            </a:prstGeom>
            <a:noFill/>
            <a:ln w="9525">
              <a:noFill/>
              <a:miter lim="800000"/>
              <a:headEnd/>
              <a:tailEnd/>
            </a:ln>
          </p:spPr>
          <p:txBody>
            <a:bodyPr>
              <a:spAutoFit/>
            </a:bodyPr>
            <a:lstStyle/>
            <a:p>
              <a:r>
                <a:rPr lang="da-DK" sz="7200" dirty="0" smtClean="0">
                  <a:solidFill>
                    <a:srgbClr val="9BBB59"/>
                  </a:solidFill>
                  <a:latin typeface="Aharoni"/>
                  <a:ea typeface="Aharoni"/>
                  <a:cs typeface="Aharoni"/>
                </a:rPr>
                <a:t>Frederik Irving</a:t>
              </a:r>
              <a:endParaRPr lang="da-DK" sz="7200" dirty="0">
                <a:solidFill>
                  <a:srgbClr val="9BBB59"/>
                </a:solidFill>
                <a:latin typeface="Calibri" pitchFamily="34" charset="0"/>
              </a:endParaRPr>
            </a:p>
          </p:txBody>
        </p:sp>
        <p:sp>
          <p:nvSpPr>
            <p:cNvPr id="5128" name="Tekstboks 10"/>
            <p:cNvSpPr txBox="1">
              <a:spLocks noChangeArrowheads="1"/>
            </p:cNvSpPr>
            <p:nvPr/>
          </p:nvSpPr>
          <p:spPr bwMode="auto">
            <a:xfrm>
              <a:off x="751881" y="4684579"/>
              <a:ext cx="9805676" cy="1200168"/>
            </a:xfrm>
            <a:prstGeom prst="rect">
              <a:avLst/>
            </a:prstGeom>
            <a:noFill/>
            <a:ln w="9525">
              <a:noFill/>
              <a:miter lim="800000"/>
              <a:headEnd/>
              <a:tailEnd/>
            </a:ln>
          </p:spPr>
          <p:txBody>
            <a:bodyPr>
              <a:spAutoFit/>
            </a:bodyPr>
            <a:lstStyle/>
            <a:p>
              <a:r>
                <a:rPr lang="da-DK" sz="7200" dirty="0" err="1">
                  <a:solidFill>
                    <a:srgbClr val="7F7F7F"/>
                  </a:solidFill>
                  <a:latin typeface="Aharoni"/>
                  <a:ea typeface="Aharoni"/>
                  <a:cs typeface="Aharoni"/>
                </a:rPr>
                <a:t>Herzberg</a:t>
              </a:r>
              <a:endParaRPr lang="da-DK" sz="7200" dirty="0">
                <a:latin typeface="Calibri" pitchFamily="34" charset="0"/>
              </a:endParaRPr>
            </a:p>
          </p:txBody>
        </p:sp>
        <p:sp>
          <p:nvSpPr>
            <p:cNvPr id="5129" name="Tekstboks 11"/>
            <p:cNvSpPr txBox="1">
              <a:spLocks noChangeArrowheads="1"/>
            </p:cNvSpPr>
            <p:nvPr/>
          </p:nvSpPr>
          <p:spPr bwMode="auto">
            <a:xfrm>
              <a:off x="771915" y="5631038"/>
              <a:ext cx="8271244" cy="953984"/>
            </a:xfrm>
            <a:prstGeom prst="rect">
              <a:avLst/>
            </a:prstGeom>
            <a:noFill/>
            <a:ln w="9525">
              <a:noFill/>
              <a:miter lim="800000"/>
              <a:headEnd/>
              <a:tailEnd/>
            </a:ln>
          </p:spPr>
          <p:txBody>
            <a:bodyPr>
              <a:spAutoFit/>
            </a:bodyPr>
            <a:lstStyle/>
            <a:p>
              <a:r>
                <a:rPr lang="da-DK" sz="2800" b="1" dirty="0">
                  <a:solidFill>
                    <a:srgbClr val="595959"/>
                  </a:solidFill>
                  <a:latin typeface="Calibri" pitchFamily="34" charset="0"/>
                </a:rPr>
                <a:t>American professor of psychology</a:t>
              </a:r>
            </a:p>
            <a:p>
              <a:r>
                <a:rPr lang="da-DK" sz="2800" b="1" dirty="0">
                  <a:solidFill>
                    <a:srgbClr val="595959"/>
                  </a:solidFill>
                  <a:latin typeface="Calibri" pitchFamily="34" charset="0"/>
                </a:rPr>
                <a:t>April 18, 1923 – January 19, 2000</a:t>
              </a:r>
              <a:endParaRPr lang="da-DK" sz="2800" b="1" dirty="0">
                <a:latin typeface="Calibri" pitchFamily="34" charset="0"/>
              </a:endParaRPr>
            </a:p>
          </p:txBody>
        </p:sp>
      </p:grpSp>
      <p:sp>
        <p:nvSpPr>
          <p:cNvPr id="5122" name="Text Box 8"/>
          <p:cNvSpPr txBox="1">
            <a:spLocks noChangeArrowheads="1"/>
          </p:cNvSpPr>
          <p:nvPr/>
        </p:nvSpPr>
        <p:spPr bwMode="auto">
          <a:xfrm>
            <a:off x="2213696" y="1756211"/>
            <a:ext cx="12473854" cy="1015663"/>
          </a:xfrm>
          <a:prstGeom prst="rect">
            <a:avLst/>
          </a:prstGeom>
          <a:noFill/>
          <a:ln w="9525">
            <a:noFill/>
            <a:miter lim="800000"/>
            <a:headEnd/>
            <a:tailEnd/>
          </a:ln>
        </p:spPr>
        <p:txBody>
          <a:bodyPr wrap="square">
            <a:spAutoFit/>
          </a:bodyPr>
          <a:lstStyle/>
          <a:p>
            <a:pPr defTabSz="914400">
              <a:spcBef>
                <a:spcPct val="50000"/>
              </a:spcBef>
            </a:pPr>
            <a:r>
              <a:rPr lang="da-DK" sz="6000" b="1" dirty="0">
                <a:solidFill>
                  <a:srgbClr val="262626"/>
                </a:solidFill>
                <a:latin typeface="Arial" pitchFamily="34" charset="0"/>
                <a:cs typeface="Arial" pitchFamily="34" charset="0"/>
              </a:rPr>
              <a:t>Herzberg </a:t>
            </a:r>
            <a:r>
              <a:rPr lang="da-DK" sz="6000" b="1" dirty="0" smtClean="0">
                <a:solidFill>
                  <a:srgbClr val="262626"/>
                </a:solidFill>
                <a:latin typeface="Arial" pitchFamily="34" charset="0"/>
                <a:cs typeface="Arial" pitchFamily="34" charset="0"/>
              </a:rPr>
              <a:t>and Maslow </a:t>
            </a:r>
            <a:r>
              <a:rPr lang="da-DK" sz="6000" b="1" dirty="0" err="1" smtClean="0">
                <a:solidFill>
                  <a:srgbClr val="262626"/>
                </a:solidFill>
                <a:latin typeface="Arial" pitchFamily="34" charset="0"/>
                <a:cs typeface="Arial" pitchFamily="34" charset="0"/>
              </a:rPr>
              <a:t>theories</a:t>
            </a:r>
            <a:endParaRPr lang="da-DK" sz="6000" b="1" dirty="0">
              <a:solidFill>
                <a:srgbClr val="262626"/>
              </a:solidFill>
              <a:latin typeface="Arial" pitchFamily="34" charset="0"/>
              <a:cs typeface="Arial" pitchFamily="34" charset="0"/>
            </a:endParaRPr>
          </a:p>
        </p:txBody>
      </p:sp>
      <p:grpSp>
        <p:nvGrpSpPr>
          <p:cNvPr id="5123" name="Gruppe 1"/>
          <p:cNvGrpSpPr>
            <a:grpSpLocks/>
          </p:cNvGrpSpPr>
          <p:nvPr/>
        </p:nvGrpSpPr>
        <p:grpSpPr bwMode="auto">
          <a:xfrm>
            <a:off x="2276042" y="6013241"/>
            <a:ext cx="9821862" cy="2756347"/>
            <a:chOff x="756039" y="5096574"/>
            <a:chExt cx="9822301" cy="2755980"/>
          </a:xfrm>
        </p:grpSpPr>
        <p:sp>
          <p:nvSpPr>
            <p:cNvPr id="5124" name="Tekstboks 9"/>
            <p:cNvSpPr txBox="1">
              <a:spLocks noChangeArrowheads="1"/>
            </p:cNvSpPr>
            <p:nvPr/>
          </p:nvSpPr>
          <p:spPr bwMode="auto">
            <a:xfrm>
              <a:off x="756039" y="5096574"/>
              <a:ext cx="9806425" cy="1200168"/>
            </a:xfrm>
            <a:prstGeom prst="rect">
              <a:avLst/>
            </a:prstGeom>
            <a:noFill/>
            <a:ln w="9525">
              <a:noFill/>
              <a:miter lim="800000"/>
              <a:headEnd/>
              <a:tailEnd/>
            </a:ln>
          </p:spPr>
          <p:txBody>
            <a:bodyPr>
              <a:spAutoFit/>
            </a:bodyPr>
            <a:lstStyle/>
            <a:p>
              <a:r>
                <a:rPr lang="da-DK" sz="7200" dirty="0">
                  <a:solidFill>
                    <a:srgbClr val="9BBB59"/>
                  </a:solidFill>
                  <a:latin typeface="Aharoni"/>
                  <a:ea typeface="Aharoni"/>
                  <a:cs typeface="Aharoni"/>
                </a:rPr>
                <a:t>Abraham</a:t>
              </a:r>
              <a:endParaRPr lang="da-DK" sz="7200" dirty="0">
                <a:solidFill>
                  <a:srgbClr val="9BBB59"/>
                </a:solidFill>
                <a:latin typeface="Calibri" pitchFamily="34" charset="0"/>
              </a:endParaRPr>
            </a:p>
          </p:txBody>
        </p:sp>
        <p:sp>
          <p:nvSpPr>
            <p:cNvPr id="5125" name="Tekstboks 10"/>
            <p:cNvSpPr txBox="1">
              <a:spLocks noChangeArrowheads="1"/>
            </p:cNvSpPr>
            <p:nvPr/>
          </p:nvSpPr>
          <p:spPr bwMode="auto">
            <a:xfrm>
              <a:off x="772664" y="5889773"/>
              <a:ext cx="9805676" cy="1200168"/>
            </a:xfrm>
            <a:prstGeom prst="rect">
              <a:avLst/>
            </a:prstGeom>
            <a:noFill/>
            <a:ln w="9525">
              <a:noFill/>
              <a:miter lim="800000"/>
              <a:headEnd/>
              <a:tailEnd/>
            </a:ln>
          </p:spPr>
          <p:txBody>
            <a:bodyPr>
              <a:spAutoFit/>
            </a:bodyPr>
            <a:lstStyle/>
            <a:p>
              <a:r>
                <a:rPr lang="da-DK" sz="7200" dirty="0" err="1">
                  <a:solidFill>
                    <a:srgbClr val="7F7F7F"/>
                  </a:solidFill>
                  <a:latin typeface="Aharoni"/>
                  <a:ea typeface="Aharoni"/>
                  <a:cs typeface="Aharoni"/>
                </a:rPr>
                <a:t>Maslow</a:t>
              </a:r>
              <a:endParaRPr lang="da-DK" sz="7200" dirty="0">
                <a:latin typeface="Calibri" pitchFamily="34" charset="0"/>
              </a:endParaRPr>
            </a:p>
          </p:txBody>
        </p:sp>
        <p:sp>
          <p:nvSpPr>
            <p:cNvPr id="5126" name="Tekstboks 11"/>
            <p:cNvSpPr txBox="1">
              <a:spLocks noChangeArrowheads="1"/>
            </p:cNvSpPr>
            <p:nvPr/>
          </p:nvSpPr>
          <p:spPr bwMode="auto">
            <a:xfrm>
              <a:off x="792698" y="6898574"/>
              <a:ext cx="8271244" cy="953980"/>
            </a:xfrm>
            <a:prstGeom prst="rect">
              <a:avLst/>
            </a:prstGeom>
            <a:noFill/>
            <a:ln w="9525">
              <a:noFill/>
              <a:miter lim="800000"/>
              <a:headEnd/>
              <a:tailEnd/>
            </a:ln>
          </p:spPr>
          <p:txBody>
            <a:bodyPr>
              <a:spAutoFit/>
            </a:bodyPr>
            <a:lstStyle/>
            <a:p>
              <a:r>
                <a:rPr lang="da-DK" sz="2800" b="1" dirty="0" smtClean="0">
                  <a:solidFill>
                    <a:srgbClr val="595959"/>
                  </a:solidFill>
                  <a:latin typeface="Calibri" pitchFamily="34" charset="0"/>
                </a:rPr>
                <a:t>American </a:t>
              </a:r>
              <a:r>
                <a:rPr lang="da-DK" sz="2800" b="1" dirty="0" err="1" smtClean="0">
                  <a:solidFill>
                    <a:srgbClr val="595959"/>
                  </a:solidFill>
                  <a:latin typeface="Calibri" pitchFamily="34" charset="0"/>
                </a:rPr>
                <a:t>psychologist</a:t>
              </a:r>
              <a:endParaRPr lang="da-DK" sz="2800" b="1" dirty="0" smtClean="0">
                <a:solidFill>
                  <a:srgbClr val="595959"/>
                </a:solidFill>
                <a:latin typeface="Calibri" pitchFamily="34" charset="0"/>
              </a:endParaRPr>
            </a:p>
            <a:p>
              <a:r>
                <a:rPr lang="da-DK" sz="2800" b="1" dirty="0" smtClean="0">
                  <a:solidFill>
                    <a:srgbClr val="595959"/>
                  </a:solidFill>
                  <a:latin typeface="Calibri" pitchFamily="34" charset="0"/>
                </a:rPr>
                <a:t>April 1, 1908 – June 8, 1970</a:t>
              </a:r>
              <a:endParaRPr lang="da-DK" sz="2800" b="1" dirty="0">
                <a:solidFill>
                  <a:srgbClr val="595959"/>
                </a:solidFill>
                <a:latin typeface="Calibri" pitchFamily="34" charset="0"/>
              </a:endParaRPr>
            </a:p>
          </p:txBody>
        </p:sp>
      </p:grpSp>
      <p:grpSp>
        <p:nvGrpSpPr>
          <p:cNvPr id="11" name="Gruppe 2"/>
          <p:cNvGrpSpPr/>
          <p:nvPr/>
        </p:nvGrpSpPr>
        <p:grpSpPr>
          <a:xfrm>
            <a:off x="3105524" y="6315218"/>
            <a:ext cx="12193985" cy="2830369"/>
            <a:chOff x="1430495" y="6334266"/>
            <a:chExt cx="16260763" cy="2830369"/>
          </a:xfrm>
        </p:grpSpPr>
        <p:sp>
          <p:nvSpPr>
            <p:cNvPr id="12" name="Rektangel 8"/>
            <p:cNvSpPr/>
            <p:nvPr/>
          </p:nvSpPr>
          <p:spPr>
            <a:xfrm>
              <a:off x="1430495" y="6334266"/>
              <a:ext cx="16260763" cy="2708737"/>
            </a:xfrm>
            <a:prstGeom prst="rect">
              <a:avLst/>
            </a:prstGeom>
          </p:spPr>
          <p:txBody>
            <a:bodyPr wrap="square" lIns="122222" tIns="61110" rIns="122222" bIns="61110">
              <a:spAutoFit/>
            </a:bodyPr>
            <a:lstStyle/>
            <a:p>
              <a:pPr algn="ctr" defTabSz="1222217" fontAlgn="auto">
                <a:spcBef>
                  <a:spcPts val="0"/>
                </a:spcBef>
                <a:spcAft>
                  <a:spcPts val="0"/>
                </a:spcAft>
                <a:defRPr/>
              </a:pPr>
              <a:r>
                <a:rPr lang="da-DK" sz="4800" b="1" dirty="0">
                  <a:solidFill>
                    <a:srgbClr val="452103"/>
                  </a:solidFill>
                  <a:latin typeface="Arial" pitchFamily="34" charset="0"/>
                  <a:cs typeface="Arial" pitchFamily="34" charset="0"/>
                </a:rPr>
                <a:t> </a:t>
              </a:r>
              <a:endParaRPr lang="da-DK" sz="7200" dirty="0">
                <a:solidFill>
                  <a:schemeClr val="tx1">
                    <a:lumMod val="85000"/>
                    <a:lumOff val="15000"/>
                  </a:schemeClr>
                </a:solidFill>
                <a:latin typeface="Myriad Web Pro" pitchFamily="34" charset="0"/>
                <a:cs typeface="Aharoni" pitchFamily="2" charset="-79"/>
              </a:endParaRPr>
            </a:p>
            <a:p>
              <a:pPr algn="ctr" defTabSz="1222217" fontAlgn="auto">
                <a:spcBef>
                  <a:spcPts val="0"/>
                </a:spcBef>
                <a:spcAft>
                  <a:spcPts val="0"/>
                </a:spcAft>
                <a:defRPr/>
              </a:pPr>
              <a:endParaRPr lang="da-DK" sz="4800" b="1" dirty="0">
                <a:solidFill>
                  <a:schemeClr val="tx1">
                    <a:lumMod val="85000"/>
                    <a:lumOff val="15000"/>
                  </a:schemeClr>
                </a:solidFill>
                <a:latin typeface="Myriad Web Pro" pitchFamily="34" charset="0"/>
                <a:cs typeface="Aharoni" pitchFamily="2" charset="-79"/>
              </a:endParaRPr>
            </a:p>
            <a:p>
              <a:pPr algn="ctr" defTabSz="1222217" fontAlgn="auto">
                <a:spcBef>
                  <a:spcPts val="0"/>
                </a:spcBef>
                <a:spcAft>
                  <a:spcPts val="0"/>
                </a:spcAft>
                <a:defRPr/>
              </a:pPr>
              <a:endParaRPr lang="da-DK" sz="4000" b="1" dirty="0">
                <a:solidFill>
                  <a:schemeClr val="tx1">
                    <a:lumMod val="85000"/>
                    <a:lumOff val="15000"/>
                  </a:schemeClr>
                </a:solidFill>
                <a:latin typeface="Myriad Web Pro" pitchFamily="34" charset="0"/>
                <a:cs typeface="Aharoni" pitchFamily="2" charset="-79"/>
              </a:endParaRPr>
            </a:p>
            <a:p>
              <a:pPr algn="ctr" defTabSz="1222217" fontAlgn="auto">
                <a:spcBef>
                  <a:spcPts val="0"/>
                </a:spcBef>
                <a:spcAft>
                  <a:spcPts val="0"/>
                </a:spcAft>
                <a:defRPr/>
              </a:pPr>
              <a:r>
                <a:rPr lang="da-DK" sz="3200" b="1" dirty="0">
                  <a:solidFill>
                    <a:schemeClr val="tx1">
                      <a:lumMod val="85000"/>
                      <a:lumOff val="15000"/>
                    </a:schemeClr>
                  </a:solidFill>
                  <a:latin typeface="Myriad Web Pro" pitchFamily="34" charset="0"/>
                  <a:cs typeface="Aharoni" pitchFamily="2" charset="-79"/>
                </a:rPr>
                <a:t>www.Flixabout.com</a:t>
              </a:r>
            </a:p>
          </p:txBody>
        </p:sp>
        <p:pic>
          <p:nvPicPr>
            <p:cNvPr id="13" name="Billede 5"/>
            <p:cNvPicPr>
              <a:picLocks noChangeAspect="1"/>
            </p:cNvPicPr>
            <p:nvPr/>
          </p:nvPicPr>
          <p:blipFill rotWithShape="1">
            <a:blip r:embed="rId3">
              <a:extLst>
                <a:ext uri="{28A0092B-C50C-407E-A947-70E740481C1C}">
                  <a14:useLocalDpi xmlns:a14="http://schemas.microsoft.com/office/drawing/2010/main" val="0"/>
                </a:ext>
              </a:extLst>
            </a:blip>
            <a:srcRect b="4042"/>
            <a:stretch/>
          </p:blipFill>
          <p:spPr>
            <a:xfrm>
              <a:off x="2449800" y="7688635"/>
              <a:ext cx="7988613" cy="1476000"/>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pe 8"/>
          <p:cNvGrpSpPr/>
          <p:nvPr/>
        </p:nvGrpSpPr>
        <p:grpSpPr>
          <a:xfrm>
            <a:off x="-530" y="2746603"/>
            <a:ext cx="2840553" cy="3850138"/>
            <a:chOff x="488048" y="1363288"/>
            <a:chExt cx="5347504" cy="6132288"/>
          </a:xfrm>
        </p:grpSpPr>
        <p:sp>
          <p:nvSpPr>
            <p:cNvPr id="18" name="Rektangel 15"/>
            <p:cNvSpPr/>
            <p:nvPr/>
          </p:nvSpPr>
          <p:spPr>
            <a:xfrm>
              <a:off x="2579025" y="1363288"/>
              <a:ext cx="3241483" cy="2443939"/>
            </a:xfrm>
            <a:prstGeom prst="rect">
              <a:avLst/>
            </a:prstGeom>
            <a:solidFill>
              <a:srgbClr val="ABBC06"/>
            </a:solidFill>
            <a:ln w="76200">
              <a:solidFill>
                <a:schemeClr val="bg1"/>
              </a:solidFill>
            </a:ln>
          </p:spPr>
          <p:style>
            <a:lnRef idx="3">
              <a:schemeClr val="lt1"/>
            </a:lnRef>
            <a:fillRef idx="1">
              <a:schemeClr val="accent6"/>
            </a:fillRef>
            <a:effectRef idx="1">
              <a:schemeClr val="accent6"/>
            </a:effectRef>
            <a:fontRef idx="minor">
              <a:schemeClr val="lt1"/>
            </a:fontRef>
          </p:style>
          <p:txBody>
            <a:bodyPr rtlCol="0" anchor="ctr"/>
            <a:lstStyle/>
            <a:p>
              <a:pPr algn="ctr" defTabSz="914400">
                <a:spcBef>
                  <a:spcPts val="0"/>
                </a:spcBef>
              </a:pPr>
              <a:r>
                <a:rPr lang="da-DK" sz="2000" b="1" dirty="0" smtClean="0">
                  <a:solidFill>
                    <a:schemeClr val="bg1"/>
                  </a:solidFill>
                </a:rPr>
                <a:t>Positive attitude and satisfaction</a:t>
              </a:r>
              <a:endParaRPr lang="da-DK" sz="2000" b="1" dirty="0">
                <a:solidFill>
                  <a:schemeClr val="bg1"/>
                </a:solidFill>
              </a:endParaRPr>
            </a:p>
          </p:txBody>
        </p:sp>
        <p:sp>
          <p:nvSpPr>
            <p:cNvPr id="19" name="Rektangel 16"/>
            <p:cNvSpPr/>
            <p:nvPr/>
          </p:nvSpPr>
          <p:spPr>
            <a:xfrm>
              <a:off x="2579025" y="5068261"/>
              <a:ext cx="3256527" cy="2427315"/>
            </a:xfrm>
            <a:prstGeom prst="rect">
              <a:avLst/>
            </a:prstGeom>
            <a:solidFill>
              <a:srgbClr val="3C7E9E"/>
            </a:solidFill>
            <a:ln w="76200">
              <a:solidFill>
                <a:schemeClr val="bg1"/>
              </a:solidFill>
            </a:ln>
          </p:spPr>
          <p:style>
            <a:lnRef idx="3">
              <a:schemeClr val="lt1"/>
            </a:lnRef>
            <a:fillRef idx="1">
              <a:schemeClr val="accent6"/>
            </a:fillRef>
            <a:effectRef idx="1">
              <a:schemeClr val="accent6"/>
            </a:effectRef>
            <a:fontRef idx="minor">
              <a:schemeClr val="lt1"/>
            </a:fontRef>
          </p:style>
          <p:txBody>
            <a:bodyPr rtlCol="0" anchor="ctr"/>
            <a:lstStyle/>
            <a:p>
              <a:pPr algn="ctr" defTabSz="914400">
                <a:spcBef>
                  <a:spcPts val="0"/>
                </a:spcBef>
              </a:pPr>
              <a:r>
                <a:rPr lang="da-DK" sz="2000" b="1" dirty="0" smtClean="0">
                  <a:solidFill>
                    <a:schemeClr val="bg1"/>
                  </a:solidFill>
                </a:rPr>
                <a:t>Negative attitude and dissatisfaction</a:t>
              </a:r>
            </a:p>
          </p:txBody>
        </p:sp>
        <p:sp>
          <p:nvSpPr>
            <p:cNvPr id="20" name="Pentagon 19"/>
            <p:cNvSpPr/>
            <p:nvPr/>
          </p:nvSpPr>
          <p:spPr>
            <a:xfrm>
              <a:off x="488048" y="1679164"/>
              <a:ext cx="2593590" cy="831273"/>
            </a:xfrm>
            <a:prstGeom prst="homePlate">
              <a:avLst/>
            </a:prstGeom>
            <a:solidFill>
              <a:srgbClr val="ABBC06"/>
            </a:solidFill>
            <a:ln w="76200"/>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r>
                <a:rPr lang="en-US" sz="2000" b="1" dirty="0" smtClean="0"/>
                <a:t>Create</a:t>
              </a:r>
              <a:endParaRPr lang="en-US" sz="2000" b="1" dirty="0"/>
            </a:p>
          </p:txBody>
        </p:sp>
        <p:sp>
          <p:nvSpPr>
            <p:cNvPr id="21" name="Pentagon 20"/>
            <p:cNvSpPr/>
            <p:nvPr/>
          </p:nvSpPr>
          <p:spPr>
            <a:xfrm>
              <a:off x="540699" y="5381084"/>
              <a:ext cx="2540939" cy="831273"/>
            </a:xfrm>
            <a:prstGeom prst="homePlate">
              <a:avLst/>
            </a:prstGeom>
            <a:solidFill>
              <a:srgbClr val="3C7E9E"/>
            </a:solidFill>
            <a:ln w="76200"/>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r>
                <a:rPr lang="da-DK" sz="2000" b="1" dirty="0" err="1" smtClean="0"/>
                <a:t>Reduce</a:t>
              </a:r>
              <a:endParaRPr lang="en-US" sz="2000" b="1" dirty="0"/>
            </a:p>
          </p:txBody>
        </p:sp>
      </p:grpSp>
      <p:grpSp>
        <p:nvGrpSpPr>
          <p:cNvPr id="26" name="Gruppe 9"/>
          <p:cNvGrpSpPr/>
          <p:nvPr/>
        </p:nvGrpSpPr>
        <p:grpSpPr>
          <a:xfrm>
            <a:off x="2670477" y="2503273"/>
            <a:ext cx="6224852" cy="4329542"/>
            <a:chOff x="2214068" y="1214279"/>
            <a:chExt cx="5940000" cy="4014987"/>
          </a:xfrm>
        </p:grpSpPr>
        <p:sp>
          <p:nvSpPr>
            <p:cNvPr id="27" name="Ligebenet trekant 12"/>
            <p:cNvSpPr/>
            <p:nvPr/>
          </p:nvSpPr>
          <p:spPr>
            <a:xfrm>
              <a:off x="4155824" y="1214279"/>
              <a:ext cx="2035966" cy="1422633"/>
            </a:xfrm>
            <a:prstGeom prst="triangle">
              <a:avLst/>
            </a:prstGeom>
            <a:solidFill>
              <a:srgbClr val="E2810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da-DK" b="1" dirty="0" smtClean="0">
                  <a:solidFill>
                    <a:schemeClr val="bg1"/>
                  </a:solidFill>
                </a:rPr>
                <a:t>Self </a:t>
              </a:r>
            </a:p>
            <a:p>
              <a:pPr algn="ctr" defTabSz="914400"/>
              <a:r>
                <a:rPr lang="da-DK" b="1" dirty="0" smtClean="0">
                  <a:solidFill>
                    <a:schemeClr val="bg1"/>
                  </a:solidFill>
                </a:rPr>
                <a:t>actualization</a:t>
              </a:r>
              <a:endParaRPr lang="da-DK" b="1" dirty="0">
                <a:solidFill>
                  <a:schemeClr val="bg1"/>
                </a:solidFill>
              </a:endParaRPr>
            </a:p>
            <a:p>
              <a:pPr algn="ctr" defTabSz="914400"/>
              <a:endParaRPr lang="da-DK" b="1" dirty="0">
                <a:solidFill>
                  <a:schemeClr val="bg1"/>
                </a:solidFill>
              </a:endParaRPr>
            </a:p>
          </p:txBody>
        </p:sp>
        <p:sp>
          <p:nvSpPr>
            <p:cNvPr id="28" name="Ligebenet trapez 13"/>
            <p:cNvSpPr/>
            <p:nvPr/>
          </p:nvSpPr>
          <p:spPr>
            <a:xfrm>
              <a:off x="3671900" y="2636912"/>
              <a:ext cx="3024336" cy="648071"/>
            </a:xfrm>
            <a:prstGeom prst="trapezoid">
              <a:avLst>
                <a:gd name="adj" fmla="val 71904"/>
              </a:avLst>
            </a:prstGeom>
            <a:solidFill>
              <a:srgbClr val="E2810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da-DK" b="1" dirty="0" smtClean="0">
                <a:solidFill>
                  <a:schemeClr val="bg1"/>
                </a:solidFill>
              </a:endParaRPr>
            </a:p>
            <a:p>
              <a:pPr lvl="0" algn="ctr" defTabSz="914400"/>
              <a:r>
                <a:rPr lang="da-DK" b="1" dirty="0" smtClean="0">
                  <a:solidFill>
                    <a:schemeClr val="bg1"/>
                  </a:solidFill>
                </a:rPr>
                <a:t>Esteem </a:t>
              </a:r>
              <a:r>
                <a:rPr lang="da-DK" b="1" dirty="0">
                  <a:solidFill>
                    <a:schemeClr val="bg1"/>
                  </a:solidFill>
                </a:rPr>
                <a:t>needs</a:t>
              </a:r>
            </a:p>
            <a:p>
              <a:pPr algn="ctr" defTabSz="914400"/>
              <a:endParaRPr lang="da-DK" sz="2800" b="1" dirty="0">
                <a:solidFill>
                  <a:schemeClr val="bg1"/>
                </a:solidFill>
              </a:endParaRPr>
            </a:p>
          </p:txBody>
        </p:sp>
        <p:sp>
          <p:nvSpPr>
            <p:cNvPr id="29" name="Ligebenet trapez 14"/>
            <p:cNvSpPr/>
            <p:nvPr/>
          </p:nvSpPr>
          <p:spPr>
            <a:xfrm>
              <a:off x="2699792" y="3933056"/>
              <a:ext cx="4968552" cy="648000"/>
            </a:xfrm>
            <a:prstGeom prst="trapezoid">
              <a:avLst>
                <a:gd name="adj" fmla="val 75005"/>
              </a:avLst>
            </a:prstGeom>
            <a:solidFill>
              <a:srgbClr val="E2810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r>
                <a:rPr lang="da-DK" b="1" dirty="0">
                  <a:solidFill>
                    <a:schemeClr val="bg1"/>
                  </a:solidFill>
                </a:rPr>
                <a:t>Safety needs</a:t>
              </a:r>
            </a:p>
          </p:txBody>
        </p:sp>
        <p:sp>
          <p:nvSpPr>
            <p:cNvPr id="30" name="Ligebenet trapez 15"/>
            <p:cNvSpPr/>
            <p:nvPr/>
          </p:nvSpPr>
          <p:spPr>
            <a:xfrm>
              <a:off x="2214068" y="4581266"/>
              <a:ext cx="5940000" cy="648000"/>
            </a:xfrm>
            <a:prstGeom prst="trapezoid">
              <a:avLst>
                <a:gd name="adj" fmla="val 74936"/>
              </a:avLst>
            </a:prstGeom>
            <a:solidFill>
              <a:srgbClr val="E2810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r>
                <a:rPr lang="da-DK" b="1" dirty="0">
                  <a:solidFill>
                    <a:schemeClr val="bg1"/>
                  </a:solidFill>
                </a:rPr>
                <a:t>Physiological </a:t>
              </a:r>
              <a:r>
                <a:rPr lang="da-DK" b="1" dirty="0" smtClean="0">
                  <a:solidFill>
                    <a:schemeClr val="bg1"/>
                  </a:solidFill>
                </a:rPr>
                <a:t>needs</a:t>
              </a:r>
              <a:endParaRPr lang="da-DK" b="1" dirty="0">
                <a:solidFill>
                  <a:schemeClr val="bg1"/>
                </a:solidFill>
              </a:endParaRPr>
            </a:p>
          </p:txBody>
        </p:sp>
        <p:sp>
          <p:nvSpPr>
            <p:cNvPr id="31" name="Ligebenet trapez 16"/>
            <p:cNvSpPr/>
            <p:nvPr/>
          </p:nvSpPr>
          <p:spPr>
            <a:xfrm>
              <a:off x="3186068" y="3284983"/>
              <a:ext cx="3996000" cy="648000"/>
            </a:xfrm>
            <a:prstGeom prst="trapezoid">
              <a:avLst>
                <a:gd name="adj" fmla="val 75005"/>
              </a:avLst>
            </a:prstGeom>
            <a:solidFill>
              <a:srgbClr val="E2810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r>
                <a:rPr lang="da-DK" b="1" dirty="0" smtClean="0">
                  <a:solidFill>
                    <a:schemeClr val="bg1"/>
                  </a:solidFill>
                </a:rPr>
                <a:t>Belongingness  &amp; </a:t>
              </a:r>
              <a:r>
                <a:rPr lang="da-DK" b="1" dirty="0">
                  <a:solidFill>
                    <a:schemeClr val="bg1"/>
                  </a:solidFill>
                </a:rPr>
                <a:t>love </a:t>
              </a:r>
              <a:r>
                <a:rPr lang="da-DK" b="1" dirty="0" smtClean="0">
                  <a:solidFill>
                    <a:schemeClr val="bg1"/>
                  </a:solidFill>
                </a:rPr>
                <a:t>needs</a:t>
              </a:r>
              <a:endParaRPr lang="da-DK" b="1" dirty="0">
                <a:solidFill>
                  <a:schemeClr val="bg1"/>
                </a:solidFill>
              </a:endParaRPr>
            </a:p>
          </p:txBody>
        </p:sp>
      </p:grpSp>
      <p:cxnSp>
        <p:nvCxnSpPr>
          <p:cNvPr id="3" name="Straight Connector 2"/>
          <p:cNvCxnSpPr/>
          <p:nvPr/>
        </p:nvCxnSpPr>
        <p:spPr>
          <a:xfrm flipH="1">
            <a:off x="1110181" y="4736206"/>
            <a:ext cx="2947469" cy="1"/>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67503" y="1925233"/>
            <a:ext cx="1685356" cy="461665"/>
          </a:xfrm>
          <a:prstGeom prst="rect">
            <a:avLst/>
          </a:prstGeom>
          <a:noFill/>
        </p:spPr>
        <p:txBody>
          <a:bodyPr wrap="square" rtlCol="0">
            <a:spAutoFit/>
          </a:bodyPr>
          <a:lstStyle/>
          <a:p>
            <a:r>
              <a:rPr lang="da-DK" dirty="0" smtClean="0"/>
              <a:t>Herzberg</a:t>
            </a:r>
            <a:endParaRPr lang="da-DK" dirty="0"/>
          </a:p>
        </p:txBody>
      </p:sp>
      <p:sp>
        <p:nvSpPr>
          <p:cNvPr id="16" name="TextBox 15"/>
          <p:cNvSpPr txBox="1"/>
          <p:nvPr/>
        </p:nvSpPr>
        <p:spPr>
          <a:xfrm>
            <a:off x="3862672" y="1925233"/>
            <a:ext cx="1685356" cy="461665"/>
          </a:xfrm>
          <a:prstGeom prst="rect">
            <a:avLst/>
          </a:prstGeom>
          <a:noFill/>
        </p:spPr>
        <p:txBody>
          <a:bodyPr wrap="square" rtlCol="0">
            <a:spAutoFit/>
          </a:bodyPr>
          <a:lstStyle/>
          <a:p>
            <a:r>
              <a:rPr lang="da-DK" dirty="0" smtClean="0"/>
              <a:t>Maslow</a:t>
            </a:r>
            <a:endParaRPr lang="da-DK" dirty="0"/>
          </a:p>
        </p:txBody>
      </p:sp>
      <p:sp>
        <p:nvSpPr>
          <p:cNvPr id="25" name="Rektangel 8"/>
          <p:cNvSpPr>
            <a:spLocks noChangeArrowheads="1"/>
          </p:cNvSpPr>
          <p:nvPr/>
        </p:nvSpPr>
        <p:spPr bwMode="auto">
          <a:xfrm>
            <a:off x="8704263" y="1555750"/>
            <a:ext cx="7861300" cy="1446853"/>
          </a:xfrm>
          <a:prstGeom prst="rect">
            <a:avLst/>
          </a:prstGeom>
          <a:noFill/>
          <a:ln w="9525">
            <a:noFill/>
            <a:miter lim="800000"/>
            <a:headEnd/>
            <a:tailEnd/>
          </a:ln>
        </p:spPr>
        <p:txBody>
          <a:bodyPr lIns="122222" tIns="61110" rIns="122222" bIns="61110">
            <a:spAutoFit/>
          </a:bodyPr>
          <a:lstStyle/>
          <a:p>
            <a:r>
              <a:rPr lang="da-DK" sz="4000" b="1" dirty="0" smtClean="0">
                <a:solidFill>
                  <a:srgbClr val="262626"/>
                </a:solidFill>
                <a:latin typeface="Myriad Web Pro"/>
                <a:cs typeface="Arial" charset="0"/>
              </a:rPr>
              <a:t>Herzberg and Maslow</a:t>
            </a:r>
          </a:p>
          <a:p>
            <a:pPr>
              <a:spcBef>
                <a:spcPts val="1200"/>
              </a:spcBef>
              <a:buFont typeface="Arial" charset="0"/>
              <a:buChar char="•"/>
            </a:pPr>
            <a:r>
              <a:rPr lang="da-DK" sz="3600" dirty="0" smtClean="0">
                <a:solidFill>
                  <a:srgbClr val="262626"/>
                </a:solidFill>
                <a:latin typeface="Myriad Web Pro"/>
                <a:cs typeface="Arial" charset="0"/>
              </a:rPr>
              <a:t> More on</a:t>
            </a:r>
            <a:endParaRPr lang="da-DK" sz="3600" dirty="0">
              <a:solidFill>
                <a:srgbClr val="262626"/>
              </a:solidFill>
              <a:latin typeface="Myriad Web Pro"/>
              <a:cs typeface="Arial" charset="0"/>
            </a:endParaRPr>
          </a:p>
        </p:txBody>
      </p:sp>
      <p:pic>
        <p:nvPicPr>
          <p:cNvPr id="32" name="Billede 5"/>
          <p:cNvPicPr>
            <a:picLocks noChangeAspect="1"/>
          </p:cNvPicPr>
          <p:nvPr/>
        </p:nvPicPr>
        <p:blipFill rotWithShape="1">
          <a:blip r:embed="rId3">
            <a:extLst>
              <a:ext uri="{28A0092B-C50C-407E-A947-70E740481C1C}">
                <a14:useLocalDpi xmlns:a14="http://schemas.microsoft.com/office/drawing/2010/main" val="0"/>
              </a:ext>
            </a:extLst>
          </a:blip>
          <a:srcRect b="4042"/>
          <a:stretch/>
        </p:blipFill>
        <p:spPr>
          <a:xfrm>
            <a:off x="6548339" y="3015370"/>
            <a:ext cx="5990680" cy="1476000"/>
          </a:xfrm>
          <a:prstGeom prst="rect">
            <a:avLst/>
          </a:prstGeom>
        </p:spPr>
      </p:pic>
      <p:sp>
        <p:nvSpPr>
          <p:cNvPr id="33" name="Rektangel 8"/>
          <p:cNvSpPr/>
          <p:nvPr/>
        </p:nvSpPr>
        <p:spPr>
          <a:xfrm>
            <a:off x="8568059" y="1590556"/>
            <a:ext cx="7687941" cy="2708737"/>
          </a:xfrm>
          <a:prstGeom prst="rect">
            <a:avLst/>
          </a:prstGeom>
        </p:spPr>
        <p:txBody>
          <a:bodyPr wrap="square" lIns="122222" tIns="61110" rIns="122222" bIns="61110">
            <a:spAutoFit/>
          </a:bodyPr>
          <a:lstStyle/>
          <a:p>
            <a:pPr algn="ctr" defTabSz="1222217" fontAlgn="auto">
              <a:spcBef>
                <a:spcPts val="0"/>
              </a:spcBef>
              <a:spcAft>
                <a:spcPts val="0"/>
              </a:spcAft>
              <a:defRPr/>
            </a:pPr>
            <a:r>
              <a:rPr lang="da-DK" sz="4800" b="1" dirty="0">
                <a:solidFill>
                  <a:srgbClr val="452103"/>
                </a:solidFill>
                <a:latin typeface="Arial" pitchFamily="34" charset="0"/>
                <a:cs typeface="Arial" pitchFamily="34" charset="0"/>
              </a:rPr>
              <a:t> </a:t>
            </a:r>
            <a:endParaRPr lang="da-DK" sz="7200" dirty="0">
              <a:solidFill>
                <a:schemeClr val="tx1">
                  <a:lumMod val="85000"/>
                  <a:lumOff val="15000"/>
                </a:schemeClr>
              </a:solidFill>
              <a:latin typeface="Myriad Web Pro" pitchFamily="34" charset="0"/>
              <a:cs typeface="Aharoni" pitchFamily="2" charset="-79"/>
            </a:endParaRPr>
          </a:p>
          <a:p>
            <a:pPr algn="ctr" defTabSz="1222217" fontAlgn="auto">
              <a:spcBef>
                <a:spcPts val="0"/>
              </a:spcBef>
              <a:spcAft>
                <a:spcPts val="0"/>
              </a:spcAft>
              <a:defRPr/>
            </a:pPr>
            <a:endParaRPr lang="da-DK" sz="4800" b="1" dirty="0">
              <a:solidFill>
                <a:schemeClr val="tx1">
                  <a:lumMod val="85000"/>
                  <a:lumOff val="15000"/>
                </a:schemeClr>
              </a:solidFill>
              <a:latin typeface="Myriad Web Pro" pitchFamily="34" charset="0"/>
              <a:cs typeface="Aharoni" pitchFamily="2" charset="-79"/>
            </a:endParaRPr>
          </a:p>
          <a:p>
            <a:pPr algn="ctr" defTabSz="1222217" fontAlgn="auto">
              <a:spcBef>
                <a:spcPts val="0"/>
              </a:spcBef>
              <a:spcAft>
                <a:spcPts val="0"/>
              </a:spcAft>
              <a:defRPr/>
            </a:pPr>
            <a:endParaRPr lang="da-DK" sz="4000" b="1" dirty="0">
              <a:solidFill>
                <a:schemeClr val="tx1">
                  <a:lumMod val="85000"/>
                  <a:lumOff val="15000"/>
                </a:schemeClr>
              </a:solidFill>
              <a:latin typeface="Myriad Web Pro" pitchFamily="34" charset="0"/>
              <a:cs typeface="Aharoni" pitchFamily="2" charset="-79"/>
            </a:endParaRPr>
          </a:p>
          <a:p>
            <a:pPr algn="ctr" defTabSz="1222217" fontAlgn="auto">
              <a:spcBef>
                <a:spcPts val="0"/>
              </a:spcBef>
              <a:spcAft>
                <a:spcPts val="0"/>
              </a:spcAft>
              <a:defRPr/>
            </a:pPr>
            <a:r>
              <a:rPr lang="da-DK" sz="3200" b="1" dirty="0">
                <a:solidFill>
                  <a:schemeClr val="tx1">
                    <a:lumMod val="85000"/>
                    <a:lumOff val="15000"/>
                  </a:schemeClr>
                </a:solidFill>
                <a:latin typeface="Myriad Web Pro" pitchFamily="34" charset="0"/>
                <a:cs typeface="Aharoni" pitchFamily="2" charset="-79"/>
              </a:rPr>
              <a:t>www.Flixabout.com</a:t>
            </a:r>
          </a:p>
        </p:txBody>
      </p:sp>
    </p:spTree>
    <p:extLst>
      <p:ext uri="{BB962C8B-B14F-4D97-AF65-F5344CB8AC3E}">
        <p14:creationId xmlns:p14="http://schemas.microsoft.com/office/powerpoint/2010/main" val="3941582815"/>
      </p:ext>
    </p:extLst>
  </p:cSld>
  <p:clrMapOvr>
    <a:masterClrMapping/>
  </p:clrMapOvr>
  <p:transition advClick="0" advTm="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4763" y="2351088"/>
            <a:ext cx="16256001" cy="4432300"/>
          </a:xfrm>
          <a:prstGeom prst="rect">
            <a:avLst/>
          </a:prstGeom>
        </p:spPr>
        <p:txBody>
          <a:bodyPr lIns="122222" tIns="61110" rIns="122222" bIns="61110">
            <a:spAutoFit/>
          </a:bodyPr>
          <a:lstStyle/>
          <a:p>
            <a:pPr algn="ctr" defTabSz="1222217" fontAlgn="auto">
              <a:spcBef>
                <a:spcPts val="0"/>
              </a:spcBef>
              <a:spcAft>
                <a:spcPts val="0"/>
              </a:spcAft>
              <a:defRPr/>
            </a:pPr>
            <a:r>
              <a:rPr lang="da-DK" sz="4800" b="1" dirty="0" smtClean="0">
                <a:solidFill>
                  <a:srgbClr val="452103"/>
                </a:solidFill>
                <a:latin typeface="Arial" pitchFamily="34" charset="0"/>
                <a:cs typeface="Arial" pitchFamily="34" charset="0"/>
              </a:rPr>
              <a:t>More on </a:t>
            </a:r>
            <a:r>
              <a:rPr lang="da-DK" sz="4800" b="1" dirty="0" err="1" smtClean="0">
                <a:solidFill>
                  <a:srgbClr val="452103"/>
                </a:solidFill>
                <a:latin typeface="Arial" pitchFamily="34" charset="0"/>
                <a:cs typeface="Arial" pitchFamily="34" charset="0"/>
              </a:rPr>
              <a:t>subject</a:t>
            </a:r>
            <a:r>
              <a:rPr lang="da-DK" sz="4800" dirty="0" smtClean="0">
                <a:solidFill>
                  <a:schemeClr val="tx1">
                    <a:lumMod val="85000"/>
                    <a:lumOff val="15000"/>
                  </a:schemeClr>
                </a:solidFill>
                <a:latin typeface="Arial" pitchFamily="34" charset="0"/>
                <a:cs typeface="Arial" pitchFamily="34" charset="0"/>
              </a:rPr>
              <a:t>: </a:t>
            </a:r>
            <a:endParaRPr lang="da-DK" sz="4800" dirty="0">
              <a:solidFill>
                <a:schemeClr val="tx1">
                  <a:lumMod val="85000"/>
                  <a:lumOff val="15000"/>
                </a:schemeClr>
              </a:solidFill>
              <a:latin typeface="Arial" pitchFamily="34" charset="0"/>
              <a:cs typeface="Arial" pitchFamily="34" charset="0"/>
            </a:endParaRPr>
          </a:p>
          <a:p>
            <a:pPr algn="ctr" defTabSz="1222217" fontAlgn="auto">
              <a:spcBef>
                <a:spcPts val="0"/>
              </a:spcBef>
              <a:spcAft>
                <a:spcPts val="0"/>
              </a:spcAft>
              <a:defRPr/>
            </a:pPr>
            <a:endParaRPr lang="da-DK" sz="7200" dirty="0">
              <a:solidFill>
                <a:schemeClr val="tx1">
                  <a:lumMod val="85000"/>
                  <a:lumOff val="15000"/>
                </a:schemeClr>
              </a:solidFill>
              <a:latin typeface="Myriad Web Pro" pitchFamily="34" charset="0"/>
              <a:cs typeface="Aharoni" pitchFamily="2" charset="-79"/>
            </a:endParaRPr>
          </a:p>
          <a:p>
            <a:pPr algn="ctr" defTabSz="1222217" fontAlgn="auto">
              <a:spcBef>
                <a:spcPts val="0"/>
              </a:spcBef>
              <a:spcAft>
                <a:spcPts val="0"/>
              </a:spcAft>
              <a:defRPr/>
            </a:pPr>
            <a:endParaRPr lang="da-DK" sz="4800" b="1" dirty="0">
              <a:solidFill>
                <a:schemeClr val="tx1">
                  <a:lumMod val="85000"/>
                  <a:lumOff val="15000"/>
                </a:schemeClr>
              </a:solidFill>
              <a:latin typeface="Myriad Web Pro" pitchFamily="34" charset="0"/>
              <a:cs typeface="Aharoni" pitchFamily="2" charset="-79"/>
            </a:endParaRPr>
          </a:p>
          <a:p>
            <a:pPr algn="ctr" defTabSz="1222217" fontAlgn="auto">
              <a:spcBef>
                <a:spcPts val="0"/>
              </a:spcBef>
              <a:spcAft>
                <a:spcPts val="0"/>
              </a:spcAft>
              <a:defRPr/>
            </a:pPr>
            <a:endParaRPr lang="da-DK" sz="4000" b="1" dirty="0">
              <a:solidFill>
                <a:schemeClr val="tx1">
                  <a:lumMod val="85000"/>
                  <a:lumOff val="15000"/>
                </a:schemeClr>
              </a:solidFill>
              <a:latin typeface="Myriad Web Pro" pitchFamily="34" charset="0"/>
              <a:cs typeface="Aharoni" pitchFamily="2" charset="-79"/>
            </a:endParaRPr>
          </a:p>
          <a:p>
            <a:pPr algn="ctr" defTabSz="1222217" fontAlgn="auto">
              <a:spcBef>
                <a:spcPts val="0"/>
              </a:spcBef>
              <a:spcAft>
                <a:spcPts val="0"/>
              </a:spcAft>
              <a:defRPr/>
            </a:pPr>
            <a:r>
              <a:rPr lang="da-DK" sz="4400" b="1" smtClean="0">
                <a:solidFill>
                  <a:schemeClr val="tx1">
                    <a:lumMod val="85000"/>
                    <a:lumOff val="15000"/>
                  </a:schemeClr>
                </a:solidFill>
                <a:latin typeface="Myriad Web Pro" pitchFamily="34" charset="0"/>
                <a:cs typeface="Aharoni" pitchFamily="2" charset="-79"/>
              </a:rPr>
              <a:t>www.</a:t>
            </a:r>
            <a:r>
              <a:rPr lang="da-DK" sz="7200" b="1" smtClean="0">
                <a:solidFill>
                  <a:schemeClr val="tx1">
                    <a:lumMod val="85000"/>
                    <a:lumOff val="15000"/>
                  </a:schemeClr>
                </a:solidFill>
                <a:latin typeface="Myriad Web Pro" pitchFamily="34" charset="0"/>
                <a:cs typeface="Aharoni" pitchFamily="2" charset="-79"/>
              </a:rPr>
              <a:t>Flixabout</a:t>
            </a:r>
            <a:r>
              <a:rPr lang="da-DK" sz="4800" b="1" smtClean="0">
                <a:solidFill>
                  <a:schemeClr val="tx1">
                    <a:lumMod val="85000"/>
                    <a:lumOff val="15000"/>
                  </a:schemeClr>
                </a:solidFill>
                <a:latin typeface="Myriad Web Pro" pitchFamily="34" charset="0"/>
                <a:cs typeface="Aharoni" pitchFamily="2" charset="-79"/>
              </a:rPr>
              <a:t>.com</a:t>
            </a:r>
            <a:endParaRPr lang="da-DK" sz="4800" b="1" dirty="0">
              <a:solidFill>
                <a:schemeClr val="tx1">
                  <a:lumMod val="85000"/>
                  <a:lumOff val="15000"/>
                </a:schemeClr>
              </a:solidFill>
              <a:latin typeface="Myriad Web Pro" pitchFamily="34" charset="0"/>
              <a:cs typeface="Aharoni" pitchFamily="2" charset="-79"/>
            </a:endParaRPr>
          </a:p>
        </p:txBody>
      </p:sp>
      <p:pic>
        <p:nvPicPr>
          <p:cNvPr id="72706" name="Billede 1"/>
          <p:cNvPicPr>
            <a:picLocks noChangeAspect="1"/>
          </p:cNvPicPr>
          <p:nvPr/>
        </p:nvPicPr>
        <p:blipFill>
          <a:blip r:embed="rId2"/>
          <a:srcRect/>
          <a:stretch>
            <a:fillRect/>
          </a:stretch>
        </p:blipFill>
        <p:spPr bwMode="auto">
          <a:xfrm>
            <a:off x="3060700" y="3417888"/>
            <a:ext cx="10058400" cy="2095500"/>
          </a:xfrm>
          <a:prstGeom prst="rect">
            <a:avLst/>
          </a:prstGeom>
          <a:noFill/>
          <a:ln w="9525">
            <a:noFill/>
            <a:miter lim="800000"/>
            <a:headEnd/>
            <a:tailEnd/>
          </a:ln>
        </p:spPr>
      </p:pic>
    </p:spTree>
  </p:cSld>
  <p:clrMapOvr>
    <a:masterClrMapping/>
  </p:clrMapOvr>
  <p:transition advClick="0" advTm="6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5274349c49d06aedcaca10326df4ab96f46ae1ad"/>
</p:tagLst>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9339</TotalTime>
  <Words>113</Words>
  <Application>Microsoft Office PowerPoint</Application>
  <PresentationFormat>Brugerdefineret</PresentationFormat>
  <Paragraphs>38</Paragraphs>
  <Slides>3</Slides>
  <Notes>2</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3</vt:i4>
      </vt:variant>
    </vt:vector>
  </HeadingPairs>
  <TitlesOfParts>
    <vt:vector size="8" baseType="lpstr">
      <vt:lpstr>Aharoni</vt:lpstr>
      <vt:lpstr>Arial</vt:lpstr>
      <vt:lpstr>Calibri</vt:lpstr>
      <vt:lpstr>Myriad Web Pro</vt:lpstr>
      <vt:lpstr>Kontortema</vt:lpstr>
      <vt:lpstr>PowerPoint-præsentation</vt:lpstr>
      <vt:lpstr>PowerPoint-præsentation</vt:lpstr>
      <vt:lpstr>PowerPoint-præsentation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MonsterCreative</dc:creator>
  <cp:lastModifiedBy>Kirsten Wissing</cp:lastModifiedBy>
  <cp:revision>286</cp:revision>
  <dcterms:created xsi:type="dcterms:W3CDTF">2012-01-17T11:58:12Z</dcterms:created>
  <dcterms:modified xsi:type="dcterms:W3CDTF">2016-12-02T09:23:48Z</dcterms:modified>
</cp:coreProperties>
</file>