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83" r:id="rId3"/>
    <p:sldId id="369" r:id="rId4"/>
    <p:sldId id="285" r:id="rId5"/>
  </p:sldIdLst>
  <p:sldSz cx="16256000" cy="9145588"/>
  <p:notesSz cx="6858000" cy="9144000"/>
  <p:custDataLst>
    <p:tags r:id="rId7"/>
  </p:custDataLst>
  <p:defaultTextStyle>
    <a:defPPr>
      <a:defRPr lang="en-US"/>
    </a:defPPr>
    <a:lvl1pPr marL="0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75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519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278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037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879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1E"/>
    <a:srgbClr val="7A850B"/>
    <a:srgbClr val="ABBC06"/>
    <a:srgbClr val="3C7E9E"/>
    <a:srgbClr val="D53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4002" autoAdjust="0"/>
  </p:normalViewPr>
  <p:slideViewPr>
    <p:cSldViewPr>
      <p:cViewPr varScale="1">
        <p:scale>
          <a:sx n="37" d="100"/>
          <a:sy n="37" d="100"/>
        </p:scale>
        <p:origin x="1446" y="48"/>
      </p:cViewPr>
      <p:guideLst>
        <p:guide orient="horz" pos="2880"/>
        <p:guide pos="575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AEFFE25F-18BD-452F-AF04-332E3628C5A0}" type="presOf" srcId="{13760240-E041-417D-9365-BFB4CB775720}" destId="{089A4B90-3554-4F97-911C-2D3E87E4B19B}" srcOrd="0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409437CF-6C35-4A92-ABA9-E6BF1622EC9B}" type="presOf" srcId="{DBB07EC5-F2B4-4502-9009-31FB586E3401}" destId="{664DA94A-A691-4C88-A8A6-74AB1657E9B3}" srcOrd="0" destOrd="0" presId="urn:microsoft.com/office/officeart/2005/8/layout/pyramid1"/>
    <dgm:cxn modelId="{011725A8-2FA7-421E-8837-FDAFC7CCA67B}" type="presOf" srcId="{13760240-E041-417D-9365-BFB4CB775720}" destId="{99AD75E4-4DAD-4719-A0CE-F07A189511A9}" srcOrd="1" destOrd="0" presId="urn:microsoft.com/office/officeart/2005/8/layout/pyramid1"/>
    <dgm:cxn modelId="{EF4BBD3E-6469-45F0-8A42-A4A09808726B}" type="presOf" srcId="{40C0B5BA-3CE6-4A6A-9C4A-3FB31FCD6248}" destId="{EC3926F2-CAD9-4A62-ADB0-03F6EEC53E5C}" srcOrd="1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1B191151-065D-4FCE-A982-80B1E41C04B7}" type="presOf" srcId="{7882C509-0597-42CB-8842-4C01EFBABB3C}" destId="{6F7E11C1-59E5-4B32-9437-1B27469B7E3C}" srcOrd="0" destOrd="0" presId="urn:microsoft.com/office/officeart/2005/8/layout/pyramid1"/>
    <dgm:cxn modelId="{8C7AD4D5-4786-46B7-8AAB-2656C85EA234}" type="presOf" srcId="{40C0B5BA-3CE6-4A6A-9C4A-3FB31FCD6248}" destId="{7D12CF34-E3FE-4DAF-B59F-795734735EC7}" srcOrd="0" destOrd="0" presId="urn:microsoft.com/office/officeart/2005/8/layout/pyramid1"/>
    <dgm:cxn modelId="{37A2AD4A-01B1-469B-8DFA-C6C4B7F077E1}" type="presOf" srcId="{38FAD0EC-1CD2-45A5-8A6D-4FCB9C06F06A}" destId="{659E4C5C-6144-4A26-9806-550638EFA96D}" srcOrd="1" destOrd="0" presId="urn:microsoft.com/office/officeart/2005/8/layout/pyramid1"/>
    <dgm:cxn modelId="{8A4BD3B3-EE54-4227-97DC-79140F43CBFF}" type="presOf" srcId="{DBB07EC5-F2B4-4502-9009-31FB586E3401}" destId="{0A7A0A9C-ECDC-47E8-9498-73B410327A33}" srcOrd="1" destOrd="0" presId="urn:microsoft.com/office/officeart/2005/8/layout/pyramid1"/>
    <dgm:cxn modelId="{ACE4F177-5F54-479D-A902-9BCDD9DAB691}" type="presOf" srcId="{38FAD0EC-1CD2-45A5-8A6D-4FCB9C06F06A}" destId="{E56084B7-8EDE-47CC-B4BF-2D4740F226D6}" srcOrd="0" destOrd="0" presId="urn:microsoft.com/office/officeart/2005/8/layout/pyramid1"/>
    <dgm:cxn modelId="{E4A66061-CE59-43A2-B132-143E3EAC0BDF}" type="presOf" srcId="{4AA0D7BB-9C43-40C4-985A-64428756D981}" destId="{70AAC452-7BC9-4B44-9364-5117C296E4C3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6ACAC65B-378C-4628-9C02-4648F9F7EEAA}" type="presOf" srcId="{4AA0D7BB-9C43-40C4-985A-64428756D981}" destId="{27CFF5F9-DE70-40B9-A771-F5F652E7CDD9}" srcOrd="0" destOrd="0" presId="urn:microsoft.com/office/officeart/2005/8/layout/pyramid1"/>
    <dgm:cxn modelId="{76999B92-D7EA-4121-8C33-57606BBFA79E}" type="presParOf" srcId="{6F7E11C1-59E5-4B32-9437-1B27469B7E3C}" destId="{5DD745FD-0F0E-490E-960A-25F71CEA8CAB}" srcOrd="0" destOrd="0" presId="urn:microsoft.com/office/officeart/2005/8/layout/pyramid1"/>
    <dgm:cxn modelId="{EF494B32-C0D4-45F1-9D45-E94D2E4E680D}" type="presParOf" srcId="{5DD745FD-0F0E-490E-960A-25F71CEA8CAB}" destId="{089A4B90-3554-4F97-911C-2D3E87E4B19B}" srcOrd="0" destOrd="0" presId="urn:microsoft.com/office/officeart/2005/8/layout/pyramid1"/>
    <dgm:cxn modelId="{66AA9AAB-2CEC-4BF8-BCB0-093FC6471A40}" type="presParOf" srcId="{5DD745FD-0F0E-490E-960A-25F71CEA8CAB}" destId="{99AD75E4-4DAD-4719-A0CE-F07A189511A9}" srcOrd="1" destOrd="0" presId="urn:microsoft.com/office/officeart/2005/8/layout/pyramid1"/>
    <dgm:cxn modelId="{6E8A8818-70C2-4712-AB92-5DB6FC68DD53}" type="presParOf" srcId="{6F7E11C1-59E5-4B32-9437-1B27469B7E3C}" destId="{DB0E1910-0F87-4215-B19E-FDD145D245B2}" srcOrd="1" destOrd="0" presId="urn:microsoft.com/office/officeart/2005/8/layout/pyramid1"/>
    <dgm:cxn modelId="{0DE180E5-0667-41CA-86F9-2597CF93C261}" type="presParOf" srcId="{DB0E1910-0F87-4215-B19E-FDD145D245B2}" destId="{7D12CF34-E3FE-4DAF-B59F-795734735EC7}" srcOrd="0" destOrd="0" presId="urn:microsoft.com/office/officeart/2005/8/layout/pyramid1"/>
    <dgm:cxn modelId="{BD8EE0C2-AE91-495D-9D69-306EABED9A9A}" type="presParOf" srcId="{DB0E1910-0F87-4215-B19E-FDD145D245B2}" destId="{EC3926F2-CAD9-4A62-ADB0-03F6EEC53E5C}" srcOrd="1" destOrd="0" presId="urn:microsoft.com/office/officeart/2005/8/layout/pyramid1"/>
    <dgm:cxn modelId="{D357079F-BF34-4AFC-9882-5BA0048A48AF}" type="presParOf" srcId="{6F7E11C1-59E5-4B32-9437-1B27469B7E3C}" destId="{B76F4BE0-057D-4CDF-9967-4634D8410B3B}" srcOrd="2" destOrd="0" presId="urn:microsoft.com/office/officeart/2005/8/layout/pyramid1"/>
    <dgm:cxn modelId="{5647E719-FAD1-4027-AF5B-F36FE1483E6D}" type="presParOf" srcId="{B76F4BE0-057D-4CDF-9967-4634D8410B3B}" destId="{E56084B7-8EDE-47CC-B4BF-2D4740F226D6}" srcOrd="0" destOrd="0" presId="urn:microsoft.com/office/officeart/2005/8/layout/pyramid1"/>
    <dgm:cxn modelId="{04773569-AD4B-4622-9338-47424DEC53CD}" type="presParOf" srcId="{B76F4BE0-057D-4CDF-9967-4634D8410B3B}" destId="{659E4C5C-6144-4A26-9806-550638EFA96D}" srcOrd="1" destOrd="0" presId="urn:microsoft.com/office/officeart/2005/8/layout/pyramid1"/>
    <dgm:cxn modelId="{C634CD2B-7684-4CC7-806D-B7901CA60229}" type="presParOf" srcId="{6F7E11C1-59E5-4B32-9437-1B27469B7E3C}" destId="{CAB8A027-E063-439E-86AE-0D4F7F31EBE9}" srcOrd="3" destOrd="0" presId="urn:microsoft.com/office/officeart/2005/8/layout/pyramid1"/>
    <dgm:cxn modelId="{7035177E-4C6E-4774-9FB6-63C17144E311}" type="presParOf" srcId="{CAB8A027-E063-439E-86AE-0D4F7F31EBE9}" destId="{27CFF5F9-DE70-40B9-A771-F5F652E7CDD9}" srcOrd="0" destOrd="0" presId="urn:microsoft.com/office/officeart/2005/8/layout/pyramid1"/>
    <dgm:cxn modelId="{25A6A671-6AA9-412E-89E7-8100D2673076}" type="presParOf" srcId="{CAB8A027-E063-439E-86AE-0D4F7F31EBE9}" destId="{70AAC452-7BC9-4B44-9364-5117C296E4C3}" srcOrd="1" destOrd="0" presId="urn:microsoft.com/office/officeart/2005/8/layout/pyramid1"/>
    <dgm:cxn modelId="{23BF9F77-332B-482C-A2D5-D5DA0E53A888}" type="presParOf" srcId="{6F7E11C1-59E5-4B32-9437-1B27469B7E3C}" destId="{6E32D728-B697-4AAA-9BE6-4CDFE2273C57}" srcOrd="4" destOrd="0" presId="urn:microsoft.com/office/officeart/2005/8/layout/pyramid1"/>
    <dgm:cxn modelId="{0C957A20-96A1-4484-89E4-21B2B07C1138}" type="presParOf" srcId="{6E32D728-B697-4AAA-9BE6-4CDFE2273C57}" destId="{664DA94A-A691-4C88-A8A6-74AB1657E9B3}" srcOrd="0" destOrd="0" presId="urn:microsoft.com/office/officeart/2005/8/layout/pyramid1"/>
    <dgm:cxn modelId="{4CC53E34-6F6C-4791-B979-3E1D48B2DEE6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58C47-B2DF-4318-A50E-4B170770FCEF}" type="datetimeFigureOut">
              <a:rPr lang="en-GB" smtClean="0"/>
              <a:pPr/>
              <a:t>27/07/2016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FA4C1-3842-4BA4-8903-1406481A262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2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5759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1519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7278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3037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2879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4556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0315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06074" algn="l" defTabSz="145151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 smtClean="0"/>
          </a:p>
          <a:p>
            <a:endParaRPr lang="da-DK" baseline="0" dirty="0" smtClean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F590B-90AF-4689-A2C3-E128BC68EB58}" type="slidenum">
              <a:rPr lang="da-DK" smtClean="0">
                <a:solidFill>
                  <a:prstClr val="black"/>
                </a:solidFill>
              </a:rPr>
              <a:pPr/>
              <a:t>1</a:t>
            </a:fld>
            <a:endParaRPr lang="da-DK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4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FA4C1-3842-4BA4-8903-1406481A262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91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9200" y="2841061"/>
            <a:ext cx="13817600" cy="1960374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438400" y="5182500"/>
            <a:ext cx="11379200" cy="23372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5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6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F6903-250B-4EEC-A359-5210A39E37AC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221503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BB3F-B75D-42FE-B573-0839F6E71278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99985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66248"/>
            <a:ext cx="3657600" cy="780338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0" y="366248"/>
            <a:ext cx="10701867" cy="780338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982A8-4D33-47FD-8FC6-80D9AB238650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5658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pPr defTabSz="1222217"/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defTabSz="1222217"/>
            <a:r>
              <a:rPr lang="da-DK" sz="6400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>
              <a:solidFill>
                <a:prstClr val="black"/>
              </a:solidFill>
            </a:endParaRPr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883636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1DDD6-09D8-49BC-97C5-B071007D2F3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69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ED00-3047-4335-8F77-477C67A8529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52620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41301-0F89-4DC7-935A-C871DDB95C2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499621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5CE18-CDE1-43FD-8A71-4941646F322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41420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0FC8-447C-4533-BC9F-F0B821DEB6C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3230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D42E-73FD-44CD-B95D-658653681C2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939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2FF4-F7FD-49C7-89A3-3731E1663C2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026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DF3E-BA93-4258-943A-ED6A8C4828A6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98780"/>
      </p:ext>
    </p:extLst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CA19-A782-4E9B-A8A2-2DC5B039901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14781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691D-9F5F-4A7F-A048-CF76B726D7C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17255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ED94-86ED-4E81-B6E0-362A01B0B6C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8900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2" y="5876888"/>
            <a:ext cx="13817600" cy="1816415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2" y="3876291"/>
            <a:ext cx="13817600" cy="200059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575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51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727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303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2879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45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031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0607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D0C8-39CA-4C9D-BA65-27497A693B33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46211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0" y="2133971"/>
            <a:ext cx="7179733" cy="603566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67" y="2133971"/>
            <a:ext cx="7179733" cy="6035665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01EA-B541-4635-A8AD-CB35AE89D996}" type="datetime1">
              <a:rPr lang="en-GB" smtClean="0"/>
              <a:t>27/07/2016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74289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0" y="2047173"/>
            <a:ext cx="7182556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59" indent="0">
              <a:buNone/>
              <a:defRPr sz="3200" b="1"/>
            </a:lvl2pPr>
            <a:lvl3pPr marL="1451519" indent="0">
              <a:buNone/>
              <a:defRPr sz="2900" b="1"/>
            </a:lvl3pPr>
            <a:lvl4pPr marL="2177278" indent="0">
              <a:buNone/>
              <a:defRPr sz="2500" b="1"/>
            </a:lvl4pPr>
            <a:lvl5pPr marL="2903037" indent="0">
              <a:buNone/>
              <a:defRPr sz="2500" b="1"/>
            </a:lvl5pPr>
            <a:lvl6pPr marL="3628796" indent="0">
              <a:buNone/>
              <a:defRPr sz="2500" b="1"/>
            </a:lvl6pPr>
            <a:lvl7pPr marL="4354556" indent="0">
              <a:buNone/>
              <a:defRPr sz="2500" b="1"/>
            </a:lvl7pPr>
            <a:lvl8pPr marL="5080315" indent="0">
              <a:buNone/>
              <a:defRPr sz="2500" b="1"/>
            </a:lvl8pPr>
            <a:lvl9pPr marL="5806074" indent="0">
              <a:buNone/>
              <a:defRPr sz="25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0" y="2900337"/>
            <a:ext cx="7182556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3" y="2047173"/>
            <a:ext cx="7185378" cy="853164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5759" indent="0">
              <a:buNone/>
              <a:defRPr sz="3200" b="1"/>
            </a:lvl2pPr>
            <a:lvl3pPr marL="1451519" indent="0">
              <a:buNone/>
              <a:defRPr sz="2900" b="1"/>
            </a:lvl3pPr>
            <a:lvl4pPr marL="2177278" indent="0">
              <a:buNone/>
              <a:defRPr sz="2500" b="1"/>
            </a:lvl4pPr>
            <a:lvl5pPr marL="2903037" indent="0">
              <a:buNone/>
              <a:defRPr sz="2500" b="1"/>
            </a:lvl5pPr>
            <a:lvl6pPr marL="3628796" indent="0">
              <a:buNone/>
              <a:defRPr sz="2500" b="1"/>
            </a:lvl6pPr>
            <a:lvl7pPr marL="4354556" indent="0">
              <a:buNone/>
              <a:defRPr sz="2500" b="1"/>
            </a:lvl7pPr>
            <a:lvl8pPr marL="5080315" indent="0">
              <a:buNone/>
              <a:defRPr sz="2500" b="1"/>
            </a:lvl8pPr>
            <a:lvl9pPr marL="5806074" indent="0">
              <a:buNone/>
              <a:defRPr sz="25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3" y="2900337"/>
            <a:ext cx="7185378" cy="5269299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1E9F-F45E-4926-BA96-A5F6C3FD2740}" type="datetime1">
              <a:rPr lang="en-GB" smtClean="0"/>
              <a:t>27/07/2016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251253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6B244-6252-47BD-904E-F8D1E876FE38}" type="datetime1">
              <a:rPr lang="en-GB" smtClean="0"/>
              <a:t>27/07/2016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671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0FD9-D9A1-4266-B729-C7146CD91463}" type="datetime1">
              <a:rPr lang="en-GB" smtClean="0"/>
              <a:t>27/07/2016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4511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1" y="364130"/>
            <a:ext cx="5348112" cy="1549669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4" y="364131"/>
            <a:ext cx="9087556" cy="7805506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1" y="1913800"/>
            <a:ext cx="5348112" cy="6255837"/>
          </a:xfrm>
        </p:spPr>
        <p:txBody>
          <a:bodyPr/>
          <a:lstStyle>
            <a:lvl1pPr marL="0" indent="0">
              <a:buNone/>
              <a:defRPr sz="2200"/>
            </a:lvl1pPr>
            <a:lvl2pPr marL="725759" indent="0">
              <a:buNone/>
              <a:defRPr sz="1900"/>
            </a:lvl2pPr>
            <a:lvl3pPr marL="1451519" indent="0">
              <a:buNone/>
              <a:defRPr sz="1600"/>
            </a:lvl3pPr>
            <a:lvl4pPr marL="2177278" indent="0">
              <a:buNone/>
              <a:defRPr sz="1400"/>
            </a:lvl4pPr>
            <a:lvl5pPr marL="2903037" indent="0">
              <a:buNone/>
              <a:defRPr sz="1400"/>
            </a:lvl5pPr>
            <a:lvl6pPr marL="3628796" indent="0">
              <a:buNone/>
              <a:defRPr sz="1400"/>
            </a:lvl6pPr>
            <a:lvl7pPr marL="4354556" indent="0">
              <a:buNone/>
              <a:defRPr sz="1400"/>
            </a:lvl7pPr>
            <a:lvl8pPr marL="5080315" indent="0">
              <a:buNone/>
              <a:defRPr sz="1400"/>
            </a:lvl8pPr>
            <a:lvl9pPr marL="5806074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00199-2A2A-4075-98AA-1ABD692DE9BB}" type="datetime1">
              <a:rPr lang="en-GB" smtClean="0"/>
              <a:t>27/07/2016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5297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0" y="6401912"/>
            <a:ext cx="9753600" cy="75578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0" y="817175"/>
            <a:ext cx="9753600" cy="5487353"/>
          </a:xfrm>
        </p:spPr>
        <p:txBody>
          <a:bodyPr/>
          <a:lstStyle>
            <a:lvl1pPr marL="0" indent="0">
              <a:buNone/>
              <a:defRPr sz="5100"/>
            </a:lvl1pPr>
            <a:lvl2pPr marL="725759" indent="0">
              <a:buNone/>
              <a:defRPr sz="4400"/>
            </a:lvl2pPr>
            <a:lvl3pPr marL="1451519" indent="0">
              <a:buNone/>
              <a:defRPr sz="3800"/>
            </a:lvl3pPr>
            <a:lvl4pPr marL="2177278" indent="0">
              <a:buNone/>
              <a:defRPr sz="3200"/>
            </a:lvl4pPr>
            <a:lvl5pPr marL="2903037" indent="0">
              <a:buNone/>
              <a:defRPr sz="3200"/>
            </a:lvl5pPr>
            <a:lvl6pPr marL="3628796" indent="0">
              <a:buNone/>
              <a:defRPr sz="3200"/>
            </a:lvl6pPr>
            <a:lvl7pPr marL="4354556" indent="0">
              <a:buNone/>
              <a:defRPr sz="3200"/>
            </a:lvl7pPr>
            <a:lvl8pPr marL="5080315" indent="0">
              <a:buNone/>
              <a:defRPr sz="3200"/>
            </a:lvl8pPr>
            <a:lvl9pPr marL="5806074" indent="0">
              <a:buNone/>
              <a:defRPr sz="32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0" y="7157693"/>
            <a:ext cx="9753600" cy="1073336"/>
          </a:xfrm>
        </p:spPr>
        <p:txBody>
          <a:bodyPr/>
          <a:lstStyle>
            <a:lvl1pPr marL="0" indent="0">
              <a:buNone/>
              <a:defRPr sz="2200"/>
            </a:lvl1pPr>
            <a:lvl2pPr marL="725759" indent="0">
              <a:buNone/>
              <a:defRPr sz="1900"/>
            </a:lvl2pPr>
            <a:lvl3pPr marL="1451519" indent="0">
              <a:buNone/>
              <a:defRPr sz="1600"/>
            </a:lvl3pPr>
            <a:lvl4pPr marL="2177278" indent="0">
              <a:buNone/>
              <a:defRPr sz="1400"/>
            </a:lvl4pPr>
            <a:lvl5pPr marL="2903037" indent="0">
              <a:buNone/>
              <a:defRPr sz="1400"/>
            </a:lvl5pPr>
            <a:lvl6pPr marL="3628796" indent="0">
              <a:buNone/>
              <a:defRPr sz="1400"/>
            </a:lvl6pPr>
            <a:lvl7pPr marL="4354556" indent="0">
              <a:buNone/>
              <a:defRPr sz="1400"/>
            </a:lvl7pPr>
            <a:lvl8pPr marL="5080315" indent="0">
              <a:buNone/>
              <a:defRPr sz="1400"/>
            </a:lvl8pPr>
            <a:lvl9pPr marL="5806074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E3B3-CAEC-43F2-8414-6F9E64311FE1}" type="datetime1">
              <a:rPr lang="en-GB" smtClean="0"/>
              <a:t>27/07/2016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5550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0" y="366247"/>
            <a:ext cx="14630400" cy="1524265"/>
          </a:xfrm>
          <a:prstGeom prst="rect">
            <a:avLst/>
          </a:prstGeom>
        </p:spPr>
        <p:txBody>
          <a:bodyPr vert="horz" lIns="145152" tIns="72576" rIns="145152" bIns="72576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0" y="2133971"/>
            <a:ext cx="14630400" cy="6035665"/>
          </a:xfrm>
          <a:prstGeom prst="rect">
            <a:avLst/>
          </a:prstGeom>
        </p:spPr>
        <p:txBody>
          <a:bodyPr vert="horz" lIns="145152" tIns="72576" rIns="145152" bIns="72576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6606"/>
            <a:ext cx="3793067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D611C-C93B-40A7-BE65-E852DC2E21AA}" type="datetime1">
              <a:rPr lang="en-GB" smtClean="0"/>
              <a:t>27/07/2016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4" y="8476606"/>
            <a:ext cx="5147733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3" y="8476606"/>
            <a:ext cx="3793067" cy="486918"/>
          </a:xfrm>
          <a:prstGeom prst="rect">
            <a:avLst/>
          </a:prstGeom>
        </p:spPr>
        <p:txBody>
          <a:bodyPr vert="horz" lIns="145152" tIns="72576" rIns="145152" bIns="7257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81448-33AE-4F29-8099-B7421DCF785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5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1451519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319" indent="-544319" algn="l" defTabSz="1451519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359" indent="-453600" algn="l" defTabSz="1451519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398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157" indent="-362880" algn="l" defTabSz="145151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917" indent="-362880" algn="l" defTabSz="1451519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1676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743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3195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68954" indent="-362880" algn="l" defTabSz="14515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75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519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278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037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879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4556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0315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6074" algn="l" defTabSz="14515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22217"/>
            <a:fld id="{AC1AE7BA-257A-44F1-ABA0-B2045BDCC15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27/07/2016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22217"/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222217"/>
            <a:fld id="{F9A650B7-67A5-4A6E-944B-DBFCFD6D046C}" type="slidenum">
              <a:rPr lang="da-DK" smtClean="0">
                <a:solidFill>
                  <a:prstClr val="black">
                    <a:tint val="75000"/>
                  </a:prstClr>
                </a:solidFill>
              </a:rPr>
              <a:pPr defTabSz="1222217"/>
              <a:t>‹nr.›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5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2223344" y="4111328"/>
            <a:ext cx="9851798" cy="3766321"/>
            <a:chOff x="756039" y="5096574"/>
            <a:chExt cx="9851798" cy="3766321"/>
          </a:xfrm>
        </p:grpSpPr>
        <p:sp>
          <p:nvSpPr>
            <p:cNvPr id="9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222217"/>
              <a:r>
                <a:rPr lang="da-DK" sz="8000" dirty="0" smtClean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Harold J.</a:t>
              </a:r>
              <a:endParaRPr lang="da-DK" sz="8000" dirty="0">
                <a:solidFill>
                  <a:srgbClr val="9BBB59"/>
                </a:solidFill>
              </a:endParaRPr>
            </a:p>
          </p:txBody>
        </p:sp>
        <p:sp>
          <p:nvSpPr>
            <p:cNvPr id="13" name="Tekstboks 10"/>
            <p:cNvSpPr txBox="1">
              <a:spLocks noChangeArrowheads="1"/>
            </p:cNvSpPr>
            <p:nvPr/>
          </p:nvSpPr>
          <p:spPr bwMode="auto">
            <a:xfrm>
              <a:off x="802161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222217"/>
              <a:r>
                <a:rPr lang="da-DK" sz="8000" dirty="0" err="1" smtClean="0">
                  <a:solidFill>
                    <a:prstClr val="white">
                      <a:lumMod val="50000"/>
                    </a:prstClr>
                  </a:solidFill>
                  <a:latin typeface="Aharoni" pitchFamily="2" charset="-79"/>
                  <a:cs typeface="Aharoni" pitchFamily="2" charset="-79"/>
                </a:rPr>
                <a:t>Leavitt</a:t>
              </a:r>
              <a:endParaRPr lang="da-DK" sz="8000" dirty="0">
                <a:solidFill>
                  <a:prstClr val="black"/>
                </a:solidFill>
              </a:endParaRPr>
            </a:p>
          </p:txBody>
        </p:sp>
        <p:sp>
          <p:nvSpPr>
            <p:cNvPr id="14" name="Tekstboks 11"/>
            <p:cNvSpPr txBox="1">
              <a:spLocks noChangeArrowheads="1"/>
            </p:cNvSpPr>
            <p:nvPr/>
          </p:nvSpPr>
          <p:spPr bwMode="auto">
            <a:xfrm>
              <a:off x="874169" y="7293235"/>
              <a:ext cx="8270894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222217"/>
              <a:r>
                <a:rPr lang="da-DK" sz="3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Professor in Organizational Behavior</a:t>
              </a:r>
            </a:p>
            <a:p>
              <a:pPr defTabSz="1222217"/>
              <a:r>
                <a:rPr lang="da-DK" sz="3200" b="1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1922 - 2007</a:t>
              </a:r>
              <a:r>
                <a:rPr lang="da-DK" sz="3200" b="1" dirty="0">
                  <a:solidFill>
                    <a:srgbClr val="595959"/>
                  </a:solidFill>
                </a:rPr>
                <a:t/>
              </a:r>
              <a:br>
                <a:rPr lang="da-DK" sz="3200" b="1" dirty="0">
                  <a:solidFill>
                    <a:srgbClr val="595959"/>
                  </a:solidFill>
                </a:rPr>
              </a:br>
              <a:endParaRPr lang="da-DK" sz="32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242753" y="1685628"/>
            <a:ext cx="134460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ts val="600"/>
              </a:spcBef>
            </a:pPr>
            <a:r>
              <a:rPr lang="da-DK" sz="48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Leavitt’s Diamond</a:t>
            </a:r>
            <a:endParaRPr lang="da-DK" sz="4800" b="1" dirty="0">
              <a:solidFill>
                <a:prstClr val="black">
                  <a:lumMod val="85000"/>
                  <a:lumOff val="1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51583"/>
            <a:ext cx="12323942" cy="2408913"/>
          </a:xfrm>
          <a:prstGeom prst="rect">
            <a:avLst/>
          </a:prstGeom>
        </p:spPr>
      </p:pic>
      <p:sp>
        <p:nvSpPr>
          <p:cNvPr id="11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www.Flixabout.dk</a:t>
            </a:r>
          </a:p>
        </p:txBody>
      </p:sp>
    </p:spTree>
    <p:extLst>
      <p:ext uri="{BB962C8B-B14F-4D97-AF65-F5344CB8AC3E}">
        <p14:creationId xmlns:p14="http://schemas.microsoft.com/office/powerpoint/2010/main" val="236562524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/>
        </p:nvGrpSpPr>
        <p:grpSpPr>
          <a:xfrm>
            <a:off x="3951536" y="2628578"/>
            <a:ext cx="9145016" cy="5400600"/>
            <a:chOff x="-8904" y="1836490"/>
            <a:chExt cx="9145016" cy="5400600"/>
          </a:xfrm>
        </p:grpSpPr>
        <p:sp>
          <p:nvSpPr>
            <p:cNvPr id="19" name="Ellipse 18"/>
            <p:cNvSpPr/>
            <p:nvPr/>
          </p:nvSpPr>
          <p:spPr>
            <a:xfrm>
              <a:off x="-8904" y="1836490"/>
              <a:ext cx="9145016" cy="5400600"/>
            </a:xfrm>
            <a:prstGeom prst="ellipse">
              <a:avLst/>
            </a:prstGeom>
            <a:solidFill>
              <a:srgbClr val="7A85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1095042" y="2799267"/>
              <a:ext cx="6888942" cy="3466011"/>
            </a:xfrm>
            <a:prstGeom prst="rect">
              <a:avLst/>
            </a:prstGeom>
            <a:solidFill>
              <a:srgbClr val="3C7E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5152" tIns="72576" rIns="145152" bIns="72576" rtlCol="0" anchor="ctr"/>
            <a:lstStyle/>
            <a:p>
              <a:pPr algn="ctr"/>
              <a:endParaRPr lang="da-DK"/>
            </a:p>
          </p:txBody>
        </p:sp>
        <p:cxnSp>
          <p:nvCxnSpPr>
            <p:cNvPr id="25" name="Lige pilforbindelse 24"/>
            <p:cNvCxnSpPr/>
            <p:nvPr/>
          </p:nvCxnSpPr>
          <p:spPr>
            <a:xfrm flipV="1">
              <a:off x="5752591" y="5105351"/>
              <a:ext cx="488957" cy="479884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Lige pilforbindelse 25"/>
            <p:cNvCxnSpPr/>
            <p:nvPr/>
          </p:nvCxnSpPr>
          <p:spPr>
            <a:xfrm>
              <a:off x="3009850" y="5105351"/>
              <a:ext cx="488957" cy="479884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Lige pilforbindelse 26"/>
            <p:cNvCxnSpPr/>
            <p:nvPr/>
          </p:nvCxnSpPr>
          <p:spPr>
            <a:xfrm flipV="1">
              <a:off x="3009850" y="3830039"/>
              <a:ext cx="488957" cy="479884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Lige pilforbindelse 27"/>
            <p:cNvCxnSpPr/>
            <p:nvPr/>
          </p:nvCxnSpPr>
          <p:spPr>
            <a:xfrm>
              <a:off x="5760231" y="3822708"/>
              <a:ext cx="488957" cy="479884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Lige pilforbindelse 28"/>
            <p:cNvCxnSpPr/>
            <p:nvPr/>
          </p:nvCxnSpPr>
          <p:spPr>
            <a:xfrm>
              <a:off x="4591319" y="4100069"/>
              <a:ext cx="0" cy="1215308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Lige pilforbindelse 29"/>
            <p:cNvCxnSpPr/>
            <p:nvPr/>
          </p:nvCxnSpPr>
          <p:spPr>
            <a:xfrm>
              <a:off x="3534360" y="4716810"/>
              <a:ext cx="2003133" cy="0"/>
            </a:xfrm>
            <a:prstGeom prst="straightConnector1">
              <a:avLst/>
            </a:prstGeom>
            <a:ln w="50800" cmpd="sng">
              <a:solidFill>
                <a:schemeClr val="bg1"/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kstboks 31"/>
            <p:cNvSpPr txBox="1"/>
            <p:nvPr/>
          </p:nvSpPr>
          <p:spPr>
            <a:xfrm>
              <a:off x="1146814" y="2840936"/>
              <a:ext cx="2688557" cy="584775"/>
            </a:xfrm>
            <a:prstGeom prst="rect">
              <a:avLst/>
            </a:prstGeom>
            <a:solidFill>
              <a:srgbClr val="3C7E9E"/>
            </a:solidFill>
          </p:spPr>
          <p:txBody>
            <a:bodyPr wrap="none" rtlCol="0">
              <a:spAutoFit/>
            </a:bodyPr>
            <a:lstStyle/>
            <a:p>
              <a:pPr lvl="0"/>
              <a:r>
                <a:rPr lang="da-DK" sz="3200" b="1" dirty="0" smtClean="0">
                  <a:solidFill>
                    <a:schemeClr val="bg1"/>
                  </a:solidFill>
                  <a:latin typeface="Myriad Web Pro" pitchFamily="34" charset="0"/>
                  <a:cs typeface="Aharoni" pitchFamily="2" charset="-79"/>
                </a:rPr>
                <a:t>Organization</a:t>
              </a:r>
              <a:endParaRPr lang="da-DK" sz="3200" b="1" dirty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endParaRPr>
            </a:p>
          </p:txBody>
        </p:sp>
      </p:grpSp>
      <p:sp>
        <p:nvSpPr>
          <p:cNvPr id="52" name="Tekstboks 25"/>
          <p:cNvSpPr txBox="1"/>
          <p:nvPr/>
        </p:nvSpPr>
        <p:spPr>
          <a:xfrm>
            <a:off x="4815632" y="1148466"/>
            <a:ext cx="4148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4000" dirty="0">
                <a:latin typeface="Myriad Web Pro"/>
              </a:rPr>
              <a:t>Leavitts </a:t>
            </a:r>
            <a:r>
              <a:rPr lang="da-DK" sz="4000" dirty="0" smtClean="0">
                <a:latin typeface="Myriad Web Pro"/>
              </a:rPr>
              <a:t>Diamond</a:t>
            </a:r>
          </a:p>
        </p:txBody>
      </p:sp>
      <p:sp>
        <p:nvSpPr>
          <p:cNvPr id="53" name="Afrundet rektangel 15"/>
          <p:cNvSpPr/>
          <p:nvPr/>
        </p:nvSpPr>
        <p:spPr>
          <a:xfrm>
            <a:off x="5109101" y="5220866"/>
            <a:ext cx="2413076" cy="607395"/>
          </a:xfrm>
          <a:prstGeom prst="roundRect">
            <a:avLst/>
          </a:prstGeom>
          <a:solidFill>
            <a:srgbClr val="F7931E"/>
          </a:solidFill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Technology</a:t>
            </a:r>
            <a:endParaRPr lang="da-DK" sz="2800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54" name="Afrundet rektangel 14"/>
          <p:cNvSpPr/>
          <p:nvPr/>
        </p:nvSpPr>
        <p:spPr>
          <a:xfrm>
            <a:off x="7503415" y="6107465"/>
            <a:ext cx="2148496" cy="607395"/>
          </a:xfrm>
          <a:prstGeom prst="roundRect">
            <a:avLst/>
          </a:prstGeom>
          <a:solidFill>
            <a:srgbClr val="F7931E"/>
          </a:solidFill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Tasks</a:t>
            </a:r>
            <a:endParaRPr lang="da-DK" sz="2800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55" name="Afrundet rektangel 13"/>
          <p:cNvSpPr/>
          <p:nvPr/>
        </p:nvSpPr>
        <p:spPr>
          <a:xfrm>
            <a:off x="7503415" y="4284762"/>
            <a:ext cx="2148496" cy="607395"/>
          </a:xfrm>
          <a:prstGeom prst="roundRect">
            <a:avLst/>
          </a:prstGeom>
          <a:solidFill>
            <a:srgbClr val="F7931E"/>
          </a:solidFill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Structure</a:t>
            </a:r>
            <a:endParaRPr lang="da-DK" sz="2800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56" name="Afrundet rektangel 14"/>
          <p:cNvSpPr/>
          <p:nvPr/>
        </p:nvSpPr>
        <p:spPr>
          <a:xfrm>
            <a:off x="9651912" y="5229867"/>
            <a:ext cx="2148496" cy="607395"/>
          </a:xfrm>
          <a:prstGeom prst="roundRect">
            <a:avLst/>
          </a:prstGeom>
          <a:solidFill>
            <a:srgbClr val="F7931E"/>
          </a:solidFill>
          <a:ln w="57150"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da-DK" sz="28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People</a:t>
            </a:r>
            <a:endParaRPr lang="da-DK" sz="2800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57" name="Tekstboks 25"/>
          <p:cNvSpPr txBox="1"/>
          <p:nvPr/>
        </p:nvSpPr>
        <p:spPr>
          <a:xfrm>
            <a:off x="7263904" y="2800431"/>
            <a:ext cx="2871299" cy="584775"/>
          </a:xfrm>
          <a:prstGeom prst="rect">
            <a:avLst/>
          </a:prstGeom>
          <a:solidFill>
            <a:srgbClr val="7A850B"/>
          </a:solidFill>
        </p:spPr>
        <p:txBody>
          <a:bodyPr wrap="none" rtlCol="0">
            <a:spAutoFit/>
          </a:bodyPr>
          <a:lstStyle/>
          <a:p>
            <a:pPr lvl="0"/>
            <a:r>
              <a:rPr lang="da-DK" sz="3200" b="1" dirty="0" smtClean="0">
                <a:solidFill>
                  <a:schemeClr val="bg1"/>
                </a:solidFill>
                <a:latin typeface="Myriad Web Pro" pitchFamily="34" charset="0"/>
                <a:cs typeface="Aharoni" pitchFamily="2" charset="-79"/>
              </a:rPr>
              <a:t>Surroundings</a:t>
            </a:r>
            <a:endParaRPr lang="da-DK" sz="3200" b="1" dirty="0">
              <a:solidFill>
                <a:schemeClr val="bg1"/>
              </a:solidFill>
              <a:latin typeface="Myriad Web Pro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66867180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om 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32953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63811bc5d692837fba6fa97d787fb64cda5dd8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6666</TotalTime>
  <Words>31</Words>
  <Application>Microsoft Office PowerPoint</Application>
  <PresentationFormat>Brugerdefineret</PresentationFormat>
  <Paragraphs>24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Kontortema</vt:lpstr>
      <vt:lpstr>1_Kontortema</vt:lpstr>
      <vt:lpstr>PowerPoint-præsentation</vt:lpstr>
      <vt:lpstr>PowerPoint-præsentation</vt:lpstr>
      <vt:lpstr>PowerPoint-præsentation</vt:lpstr>
    </vt:vector>
  </TitlesOfParts>
  <Company>IT Center -- Rybners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Jan Kristiansen</dc:creator>
  <cp:lastModifiedBy>Kirsten Wissing</cp:lastModifiedBy>
  <cp:revision>303</cp:revision>
  <dcterms:created xsi:type="dcterms:W3CDTF">2012-05-20T18:47:35Z</dcterms:created>
  <dcterms:modified xsi:type="dcterms:W3CDTF">2016-07-27T07:59:56Z</dcterms:modified>
</cp:coreProperties>
</file>