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312" r:id="rId2"/>
    <p:sldId id="303" r:id="rId3"/>
    <p:sldId id="258" r:id="rId4"/>
  </p:sldIdLst>
  <p:sldSz cx="16256000" cy="9145588"/>
  <p:notesSz cx="6858000" cy="9144000"/>
  <p:defaultTextStyle>
    <a:defPPr>
      <a:defRPr lang="da-DK"/>
    </a:defPPr>
    <a:lvl1pPr marL="0" algn="l" defTabSz="1222217" rtl="0" eaLnBrk="1" latinLnBrk="0" hangingPunct="1">
      <a:defRPr sz="2400" kern="1200">
        <a:solidFill>
          <a:schemeClr val="tx1"/>
        </a:solidFill>
        <a:latin typeface="+mn-lt"/>
        <a:ea typeface="+mn-ea"/>
        <a:cs typeface="+mn-cs"/>
      </a:defRPr>
    </a:lvl1pPr>
    <a:lvl2pPr marL="611109" algn="l" defTabSz="1222217" rtl="0" eaLnBrk="1" latinLnBrk="0" hangingPunct="1">
      <a:defRPr sz="2400" kern="1200">
        <a:solidFill>
          <a:schemeClr val="tx1"/>
        </a:solidFill>
        <a:latin typeface="+mn-lt"/>
        <a:ea typeface="+mn-ea"/>
        <a:cs typeface="+mn-cs"/>
      </a:defRPr>
    </a:lvl2pPr>
    <a:lvl3pPr marL="1222217" algn="l" defTabSz="1222217" rtl="0" eaLnBrk="1" latinLnBrk="0" hangingPunct="1">
      <a:defRPr sz="2400" kern="1200">
        <a:solidFill>
          <a:schemeClr val="tx1"/>
        </a:solidFill>
        <a:latin typeface="+mn-lt"/>
        <a:ea typeface="+mn-ea"/>
        <a:cs typeface="+mn-cs"/>
      </a:defRPr>
    </a:lvl3pPr>
    <a:lvl4pPr marL="1833326" algn="l" defTabSz="1222217" rtl="0" eaLnBrk="1" latinLnBrk="0" hangingPunct="1">
      <a:defRPr sz="2400" kern="1200">
        <a:solidFill>
          <a:schemeClr val="tx1"/>
        </a:solidFill>
        <a:latin typeface="+mn-lt"/>
        <a:ea typeface="+mn-ea"/>
        <a:cs typeface="+mn-cs"/>
      </a:defRPr>
    </a:lvl4pPr>
    <a:lvl5pPr marL="2444435" algn="l" defTabSz="1222217" rtl="0" eaLnBrk="1" latinLnBrk="0" hangingPunct="1">
      <a:defRPr sz="2400" kern="1200">
        <a:solidFill>
          <a:schemeClr val="tx1"/>
        </a:solidFill>
        <a:latin typeface="+mn-lt"/>
        <a:ea typeface="+mn-ea"/>
        <a:cs typeface="+mn-cs"/>
      </a:defRPr>
    </a:lvl5pPr>
    <a:lvl6pPr marL="3055544" algn="l" defTabSz="1222217" rtl="0" eaLnBrk="1" latinLnBrk="0" hangingPunct="1">
      <a:defRPr sz="2400" kern="1200">
        <a:solidFill>
          <a:schemeClr val="tx1"/>
        </a:solidFill>
        <a:latin typeface="+mn-lt"/>
        <a:ea typeface="+mn-ea"/>
        <a:cs typeface="+mn-cs"/>
      </a:defRPr>
    </a:lvl6pPr>
    <a:lvl7pPr marL="3666652" algn="l" defTabSz="1222217" rtl="0" eaLnBrk="1" latinLnBrk="0" hangingPunct="1">
      <a:defRPr sz="2400" kern="1200">
        <a:solidFill>
          <a:schemeClr val="tx1"/>
        </a:solidFill>
        <a:latin typeface="+mn-lt"/>
        <a:ea typeface="+mn-ea"/>
        <a:cs typeface="+mn-cs"/>
      </a:defRPr>
    </a:lvl7pPr>
    <a:lvl8pPr marL="4277761" algn="l" defTabSz="1222217" rtl="0" eaLnBrk="1" latinLnBrk="0" hangingPunct="1">
      <a:defRPr sz="2400" kern="1200">
        <a:solidFill>
          <a:schemeClr val="tx1"/>
        </a:solidFill>
        <a:latin typeface="+mn-lt"/>
        <a:ea typeface="+mn-ea"/>
        <a:cs typeface="+mn-cs"/>
      </a:defRPr>
    </a:lvl8pPr>
    <a:lvl9pPr marL="4888870" algn="l" defTabSz="122221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37">
          <p15:clr>
            <a:srgbClr val="A4A3A4"/>
          </p15:clr>
        </p15:guide>
        <p15:guide id="2" pos="2594">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8409"/>
    <a:srgbClr val="F79421"/>
    <a:srgbClr val="3E7F9F"/>
    <a:srgbClr val="FFBB11"/>
    <a:srgbClr val="D53627"/>
    <a:srgbClr val="E28100"/>
    <a:srgbClr val="D99F37"/>
    <a:srgbClr val="452103"/>
    <a:srgbClr val="DA6300"/>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76498" autoAdjust="0"/>
  </p:normalViewPr>
  <p:slideViewPr>
    <p:cSldViewPr snapToGrid="0">
      <p:cViewPr varScale="1">
        <p:scale>
          <a:sx n="49" d="100"/>
          <a:sy n="49" d="100"/>
        </p:scale>
        <p:origin x="672" y="72"/>
      </p:cViewPr>
      <p:guideLst>
        <p:guide orient="horz" pos="3137"/>
        <p:guide pos="2594"/>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66" d="100"/>
        <a:sy n="66" d="100"/>
      </p:scale>
      <p:origin x="0" y="0"/>
    </p:cViewPr>
  </p:sorterViewPr>
  <p:notesViewPr>
    <p:cSldViewPr snapToGrid="0">
      <p:cViewPr varScale="1">
        <p:scale>
          <a:sx n="87" d="100"/>
          <a:sy n="87" d="100"/>
        </p:scale>
        <p:origin x="3840"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82C509-0597-42CB-8842-4C01EFBABB3C}" type="doc">
      <dgm:prSet loTypeId="urn:microsoft.com/office/officeart/2005/8/layout/pyramid1" loCatId="pyramid" qsTypeId="urn:microsoft.com/office/officeart/2005/8/quickstyle/simple2" qsCatId="simple" csTypeId="urn:microsoft.com/office/officeart/2005/8/colors/accent3_2" csCatId="accent3" phldr="1"/>
      <dgm:spPr/>
    </dgm:pt>
    <dgm:pt modelId="{13760240-E041-417D-9365-BFB4CB775720}">
      <dgm:prSet phldrT="[Tekst]" custT="1"/>
      <dgm:spPr/>
      <dgm:t>
        <a:bodyPr/>
        <a:lstStyle/>
        <a:p>
          <a:endParaRPr lang="da-DK" sz="1600" dirty="0">
            <a:solidFill>
              <a:schemeClr val="bg1"/>
            </a:solidFill>
          </a:endParaRPr>
        </a:p>
        <a:p>
          <a:r>
            <a:rPr lang="da-DK" sz="1600" dirty="0">
              <a:solidFill>
                <a:schemeClr val="bg1"/>
              </a:solidFill>
            </a:rPr>
            <a:t>Selv</a:t>
          </a:r>
        </a:p>
        <a:p>
          <a:r>
            <a:rPr lang="da-DK" sz="1600" dirty="0">
              <a:solidFill>
                <a:schemeClr val="bg1"/>
              </a:solidFill>
            </a:rPr>
            <a:t> realisering</a:t>
          </a:r>
        </a:p>
      </dgm:t>
    </dgm:pt>
    <dgm:pt modelId="{12061F13-5845-422F-90D1-E698FEFBB794}" type="parTrans" cxnId="{C0D90066-BBCD-4B9F-88EF-EAEBFF156F9D}">
      <dgm:prSet/>
      <dgm:spPr/>
      <dgm:t>
        <a:bodyPr/>
        <a:lstStyle/>
        <a:p>
          <a:endParaRPr lang="da-DK"/>
        </a:p>
      </dgm:t>
    </dgm:pt>
    <dgm:pt modelId="{E4B04E06-3ED3-4C78-8491-B4BC9FA86459}" type="sibTrans" cxnId="{C0D90066-BBCD-4B9F-88EF-EAEBFF156F9D}">
      <dgm:prSet/>
      <dgm:spPr/>
      <dgm:t>
        <a:bodyPr/>
        <a:lstStyle/>
        <a:p>
          <a:endParaRPr lang="da-DK"/>
        </a:p>
      </dgm:t>
    </dgm:pt>
    <dgm:pt modelId="{40C0B5BA-3CE6-4A6A-9C4A-3FB31FCD6248}">
      <dgm:prSet phldrT="[Tekst]"/>
      <dgm:spPr/>
      <dgm:t>
        <a:bodyPr/>
        <a:lstStyle/>
        <a:p>
          <a:r>
            <a:rPr lang="da-DK" dirty="0">
              <a:solidFill>
                <a:schemeClr val="bg1"/>
              </a:solidFill>
            </a:rPr>
            <a:t>Ego</a:t>
          </a:r>
        </a:p>
        <a:p>
          <a:r>
            <a:rPr lang="da-DK" dirty="0">
              <a:solidFill>
                <a:schemeClr val="bg1"/>
              </a:solidFill>
            </a:rPr>
            <a:t> omdømme</a:t>
          </a:r>
        </a:p>
      </dgm:t>
    </dgm:pt>
    <dgm:pt modelId="{8E4809E4-843D-478B-97A2-24288C1A9357}" type="parTrans" cxnId="{6DB39D36-71CE-4C8F-8E8C-FA7D3A6DF04F}">
      <dgm:prSet/>
      <dgm:spPr/>
      <dgm:t>
        <a:bodyPr/>
        <a:lstStyle/>
        <a:p>
          <a:endParaRPr lang="da-DK"/>
        </a:p>
      </dgm:t>
    </dgm:pt>
    <dgm:pt modelId="{9FE8CB68-1905-40D3-9C35-5BF7AEEB399C}" type="sibTrans" cxnId="{6DB39D36-71CE-4C8F-8E8C-FA7D3A6DF04F}">
      <dgm:prSet/>
      <dgm:spPr/>
      <dgm:t>
        <a:bodyPr/>
        <a:lstStyle/>
        <a:p>
          <a:endParaRPr lang="da-DK"/>
        </a:p>
      </dgm:t>
    </dgm:pt>
    <dgm:pt modelId="{38FAD0EC-1CD2-45A5-8A6D-4FCB9C06F06A}">
      <dgm:prSet phldrT="[Tekst]"/>
      <dgm:spPr/>
      <dgm:t>
        <a:bodyPr/>
        <a:lstStyle/>
        <a:p>
          <a:r>
            <a:rPr lang="da-DK" dirty="0"/>
            <a:t>Social kontakt</a:t>
          </a:r>
        </a:p>
      </dgm:t>
    </dgm:pt>
    <dgm:pt modelId="{40EA4553-6F81-4DC9-9025-8B8B89586FCF}" type="parTrans" cxnId="{82D128F5-8D2B-4663-88F2-A91892152DBC}">
      <dgm:prSet/>
      <dgm:spPr/>
      <dgm:t>
        <a:bodyPr/>
        <a:lstStyle/>
        <a:p>
          <a:endParaRPr lang="da-DK"/>
        </a:p>
      </dgm:t>
    </dgm:pt>
    <dgm:pt modelId="{ABAF5787-973F-4031-8FE2-54E13B46A93D}" type="sibTrans" cxnId="{82D128F5-8D2B-4663-88F2-A91892152DBC}">
      <dgm:prSet/>
      <dgm:spPr/>
      <dgm:t>
        <a:bodyPr/>
        <a:lstStyle/>
        <a:p>
          <a:endParaRPr lang="da-DK"/>
        </a:p>
      </dgm:t>
    </dgm:pt>
    <dgm:pt modelId="{4AA0D7BB-9C43-40C4-985A-64428756D981}">
      <dgm:prSet phldrT="[Tekst]"/>
      <dgm:spPr/>
      <dgm:t>
        <a:bodyPr/>
        <a:lstStyle/>
        <a:p>
          <a:endParaRPr lang="da-DK" dirty="0"/>
        </a:p>
      </dgm:t>
    </dgm:pt>
    <dgm:pt modelId="{E48571B0-A2E0-49D0-A38D-B2BDA768B903}" type="parTrans" cxnId="{D5A7B1B9-5DE7-4049-A03A-0FFA1D177962}">
      <dgm:prSet/>
      <dgm:spPr/>
      <dgm:t>
        <a:bodyPr/>
        <a:lstStyle/>
        <a:p>
          <a:endParaRPr lang="da-DK"/>
        </a:p>
      </dgm:t>
    </dgm:pt>
    <dgm:pt modelId="{26C99B9A-FEF9-4D53-97BE-6E939552ABAB}" type="sibTrans" cxnId="{D5A7B1B9-5DE7-4049-A03A-0FFA1D177962}">
      <dgm:prSet/>
      <dgm:spPr/>
      <dgm:t>
        <a:bodyPr/>
        <a:lstStyle/>
        <a:p>
          <a:endParaRPr lang="da-DK"/>
        </a:p>
      </dgm:t>
    </dgm:pt>
    <dgm:pt modelId="{DBB07EC5-F2B4-4502-9009-31FB586E3401}">
      <dgm:prSet phldrT="[Tekst]"/>
      <dgm:spPr/>
      <dgm:t>
        <a:bodyPr/>
        <a:lstStyle/>
        <a:p>
          <a:endParaRPr lang="da-DK" dirty="0"/>
        </a:p>
      </dgm:t>
    </dgm:pt>
    <dgm:pt modelId="{B3C82CCA-B8FF-4CE4-BBF0-31AA4A349ACE}" type="parTrans" cxnId="{142F500D-055E-40A4-BF13-DD03258BFC3A}">
      <dgm:prSet/>
      <dgm:spPr/>
      <dgm:t>
        <a:bodyPr/>
        <a:lstStyle/>
        <a:p>
          <a:endParaRPr lang="da-DK"/>
        </a:p>
      </dgm:t>
    </dgm:pt>
    <dgm:pt modelId="{8F95802F-5232-4CCC-8439-CF3A717F4682}" type="sibTrans" cxnId="{142F500D-055E-40A4-BF13-DD03258BFC3A}">
      <dgm:prSet/>
      <dgm:spPr/>
      <dgm:t>
        <a:bodyPr/>
        <a:lstStyle/>
        <a:p>
          <a:endParaRPr lang="da-DK"/>
        </a:p>
      </dgm:t>
    </dgm:pt>
    <dgm:pt modelId="{6F7E11C1-59E5-4B32-9437-1B27469B7E3C}" type="pres">
      <dgm:prSet presAssocID="{7882C509-0597-42CB-8842-4C01EFBABB3C}" presName="Name0" presStyleCnt="0">
        <dgm:presLayoutVars>
          <dgm:dir/>
          <dgm:animLvl val="lvl"/>
          <dgm:resizeHandles val="exact"/>
        </dgm:presLayoutVars>
      </dgm:prSet>
      <dgm:spPr/>
    </dgm:pt>
    <dgm:pt modelId="{5DD745FD-0F0E-490E-960A-25F71CEA8CAB}" type="pres">
      <dgm:prSet presAssocID="{13760240-E041-417D-9365-BFB4CB775720}" presName="Name8" presStyleCnt="0"/>
      <dgm:spPr/>
    </dgm:pt>
    <dgm:pt modelId="{089A4B90-3554-4F97-911C-2D3E87E4B19B}" type="pres">
      <dgm:prSet presAssocID="{13760240-E041-417D-9365-BFB4CB775720}" presName="level" presStyleLbl="node1" presStyleIdx="0" presStyleCnt="5" custScaleY="157066">
        <dgm:presLayoutVars>
          <dgm:chMax val="1"/>
          <dgm:bulletEnabled val="1"/>
        </dgm:presLayoutVars>
      </dgm:prSet>
      <dgm:spPr/>
    </dgm:pt>
    <dgm:pt modelId="{99AD75E4-4DAD-4719-A0CE-F07A189511A9}" type="pres">
      <dgm:prSet presAssocID="{13760240-E041-417D-9365-BFB4CB775720}" presName="levelTx" presStyleLbl="revTx" presStyleIdx="0" presStyleCnt="0">
        <dgm:presLayoutVars>
          <dgm:chMax val="1"/>
          <dgm:bulletEnabled val="1"/>
        </dgm:presLayoutVars>
      </dgm:prSet>
      <dgm:spPr/>
    </dgm:pt>
    <dgm:pt modelId="{DB0E1910-0F87-4215-B19E-FDD145D245B2}" type="pres">
      <dgm:prSet presAssocID="{40C0B5BA-3CE6-4A6A-9C4A-3FB31FCD6248}" presName="Name8" presStyleCnt="0"/>
      <dgm:spPr/>
    </dgm:pt>
    <dgm:pt modelId="{7D12CF34-E3FE-4DAF-B59F-795734735EC7}" type="pres">
      <dgm:prSet presAssocID="{40C0B5BA-3CE6-4A6A-9C4A-3FB31FCD6248}" presName="level" presStyleLbl="node1" presStyleIdx="1" presStyleCnt="5" custScaleY="104656">
        <dgm:presLayoutVars>
          <dgm:chMax val="1"/>
          <dgm:bulletEnabled val="1"/>
        </dgm:presLayoutVars>
      </dgm:prSet>
      <dgm:spPr/>
    </dgm:pt>
    <dgm:pt modelId="{EC3926F2-CAD9-4A62-ADB0-03F6EEC53E5C}" type="pres">
      <dgm:prSet presAssocID="{40C0B5BA-3CE6-4A6A-9C4A-3FB31FCD6248}" presName="levelTx" presStyleLbl="revTx" presStyleIdx="0" presStyleCnt="0">
        <dgm:presLayoutVars>
          <dgm:chMax val="1"/>
          <dgm:bulletEnabled val="1"/>
        </dgm:presLayoutVars>
      </dgm:prSet>
      <dgm:spPr/>
    </dgm:pt>
    <dgm:pt modelId="{B76F4BE0-057D-4CDF-9967-4634D8410B3B}" type="pres">
      <dgm:prSet presAssocID="{38FAD0EC-1CD2-45A5-8A6D-4FCB9C06F06A}" presName="Name8" presStyleCnt="0"/>
      <dgm:spPr/>
    </dgm:pt>
    <dgm:pt modelId="{E56084B7-8EDE-47CC-B4BF-2D4740F226D6}" type="pres">
      <dgm:prSet presAssocID="{38FAD0EC-1CD2-45A5-8A6D-4FCB9C06F06A}" presName="level" presStyleLbl="node1" presStyleIdx="2" presStyleCnt="5" custScaleY="121102">
        <dgm:presLayoutVars>
          <dgm:chMax val="1"/>
          <dgm:bulletEnabled val="1"/>
        </dgm:presLayoutVars>
      </dgm:prSet>
      <dgm:spPr/>
    </dgm:pt>
    <dgm:pt modelId="{659E4C5C-6144-4A26-9806-550638EFA96D}" type="pres">
      <dgm:prSet presAssocID="{38FAD0EC-1CD2-45A5-8A6D-4FCB9C06F06A}" presName="levelTx" presStyleLbl="revTx" presStyleIdx="0" presStyleCnt="0">
        <dgm:presLayoutVars>
          <dgm:chMax val="1"/>
          <dgm:bulletEnabled val="1"/>
        </dgm:presLayoutVars>
      </dgm:prSet>
      <dgm:spPr/>
    </dgm:pt>
    <dgm:pt modelId="{CAB8A027-E063-439E-86AE-0D4F7F31EBE9}" type="pres">
      <dgm:prSet presAssocID="{4AA0D7BB-9C43-40C4-985A-64428756D981}" presName="Name8" presStyleCnt="0"/>
      <dgm:spPr/>
    </dgm:pt>
    <dgm:pt modelId="{27CFF5F9-DE70-40B9-A771-F5F652E7CDD9}" type="pres">
      <dgm:prSet presAssocID="{4AA0D7BB-9C43-40C4-985A-64428756D981}" presName="level" presStyleLbl="node1" presStyleIdx="3" presStyleCnt="5" custScaleY="123315">
        <dgm:presLayoutVars>
          <dgm:chMax val="1"/>
          <dgm:bulletEnabled val="1"/>
        </dgm:presLayoutVars>
      </dgm:prSet>
      <dgm:spPr/>
    </dgm:pt>
    <dgm:pt modelId="{70AAC452-7BC9-4B44-9364-5117C296E4C3}" type="pres">
      <dgm:prSet presAssocID="{4AA0D7BB-9C43-40C4-985A-64428756D981}" presName="levelTx" presStyleLbl="revTx" presStyleIdx="0" presStyleCnt="0">
        <dgm:presLayoutVars>
          <dgm:chMax val="1"/>
          <dgm:bulletEnabled val="1"/>
        </dgm:presLayoutVars>
      </dgm:prSet>
      <dgm:spPr/>
    </dgm:pt>
    <dgm:pt modelId="{6E32D728-B697-4AAA-9BE6-4CDFE2273C57}" type="pres">
      <dgm:prSet presAssocID="{DBB07EC5-F2B4-4502-9009-31FB586E3401}" presName="Name8" presStyleCnt="0"/>
      <dgm:spPr/>
    </dgm:pt>
    <dgm:pt modelId="{664DA94A-A691-4C88-A8A6-74AB1657E9B3}" type="pres">
      <dgm:prSet presAssocID="{DBB07EC5-F2B4-4502-9009-31FB586E3401}" presName="level" presStyleLbl="node1" presStyleIdx="4" presStyleCnt="5">
        <dgm:presLayoutVars>
          <dgm:chMax val="1"/>
          <dgm:bulletEnabled val="1"/>
        </dgm:presLayoutVars>
      </dgm:prSet>
      <dgm:spPr/>
    </dgm:pt>
    <dgm:pt modelId="{0A7A0A9C-ECDC-47E8-9498-73B410327A33}" type="pres">
      <dgm:prSet presAssocID="{DBB07EC5-F2B4-4502-9009-31FB586E3401}" presName="levelTx" presStyleLbl="revTx" presStyleIdx="0" presStyleCnt="0">
        <dgm:presLayoutVars>
          <dgm:chMax val="1"/>
          <dgm:bulletEnabled val="1"/>
        </dgm:presLayoutVars>
      </dgm:prSet>
      <dgm:spPr/>
    </dgm:pt>
  </dgm:ptLst>
  <dgm:cxnLst>
    <dgm:cxn modelId="{F3801E04-D8DE-4ABB-A3EC-6D0A0B7F141A}" type="presOf" srcId="{38FAD0EC-1CD2-45A5-8A6D-4FCB9C06F06A}" destId="{E56084B7-8EDE-47CC-B4BF-2D4740F226D6}" srcOrd="0" destOrd="0" presId="urn:microsoft.com/office/officeart/2005/8/layout/pyramid1"/>
    <dgm:cxn modelId="{142F500D-055E-40A4-BF13-DD03258BFC3A}" srcId="{7882C509-0597-42CB-8842-4C01EFBABB3C}" destId="{DBB07EC5-F2B4-4502-9009-31FB586E3401}" srcOrd="4" destOrd="0" parTransId="{B3C82CCA-B8FF-4CE4-BBF0-31AA4A349ACE}" sibTransId="{8F95802F-5232-4CCC-8439-CF3A717F4682}"/>
    <dgm:cxn modelId="{1B89EA24-72B3-4E0D-A194-52516D7D1F09}" type="presOf" srcId="{38FAD0EC-1CD2-45A5-8A6D-4FCB9C06F06A}" destId="{659E4C5C-6144-4A26-9806-550638EFA96D}" srcOrd="1" destOrd="0" presId="urn:microsoft.com/office/officeart/2005/8/layout/pyramid1"/>
    <dgm:cxn modelId="{6DB39D36-71CE-4C8F-8E8C-FA7D3A6DF04F}" srcId="{7882C509-0597-42CB-8842-4C01EFBABB3C}" destId="{40C0B5BA-3CE6-4A6A-9C4A-3FB31FCD6248}" srcOrd="1" destOrd="0" parTransId="{8E4809E4-843D-478B-97A2-24288C1A9357}" sibTransId="{9FE8CB68-1905-40D3-9C35-5BF7AEEB399C}"/>
    <dgm:cxn modelId="{CBF56140-699E-494C-A9A1-76636E91028D}" type="presOf" srcId="{13760240-E041-417D-9365-BFB4CB775720}" destId="{99AD75E4-4DAD-4719-A0CE-F07A189511A9}" srcOrd="1" destOrd="0" presId="urn:microsoft.com/office/officeart/2005/8/layout/pyramid1"/>
    <dgm:cxn modelId="{C0D90066-BBCD-4B9F-88EF-EAEBFF156F9D}" srcId="{7882C509-0597-42CB-8842-4C01EFBABB3C}" destId="{13760240-E041-417D-9365-BFB4CB775720}" srcOrd="0" destOrd="0" parTransId="{12061F13-5845-422F-90D1-E698FEFBB794}" sibTransId="{E4B04E06-3ED3-4C78-8491-B4BC9FA86459}"/>
    <dgm:cxn modelId="{FC878074-8C2E-4025-AA59-EECA84361094}" type="presOf" srcId="{4AA0D7BB-9C43-40C4-985A-64428756D981}" destId="{70AAC452-7BC9-4B44-9364-5117C296E4C3}" srcOrd="1" destOrd="0" presId="urn:microsoft.com/office/officeart/2005/8/layout/pyramid1"/>
    <dgm:cxn modelId="{19350777-0D5D-4F1C-94C0-889A87AF76A0}" type="presOf" srcId="{4AA0D7BB-9C43-40C4-985A-64428756D981}" destId="{27CFF5F9-DE70-40B9-A771-F5F652E7CDD9}" srcOrd="0" destOrd="0" presId="urn:microsoft.com/office/officeart/2005/8/layout/pyramid1"/>
    <dgm:cxn modelId="{E662D757-905C-4D59-A429-17F00F60DD53}" type="presOf" srcId="{DBB07EC5-F2B4-4502-9009-31FB586E3401}" destId="{0A7A0A9C-ECDC-47E8-9498-73B410327A33}" srcOrd="1" destOrd="0" presId="urn:microsoft.com/office/officeart/2005/8/layout/pyramid1"/>
    <dgm:cxn modelId="{02CA9FAB-3C30-476E-A811-9D6F905199FC}" type="presOf" srcId="{7882C509-0597-42CB-8842-4C01EFBABB3C}" destId="{6F7E11C1-59E5-4B32-9437-1B27469B7E3C}" srcOrd="0" destOrd="0" presId="urn:microsoft.com/office/officeart/2005/8/layout/pyramid1"/>
    <dgm:cxn modelId="{D5A7B1B9-5DE7-4049-A03A-0FFA1D177962}" srcId="{7882C509-0597-42CB-8842-4C01EFBABB3C}" destId="{4AA0D7BB-9C43-40C4-985A-64428756D981}" srcOrd="3" destOrd="0" parTransId="{E48571B0-A2E0-49D0-A38D-B2BDA768B903}" sibTransId="{26C99B9A-FEF9-4D53-97BE-6E939552ABAB}"/>
    <dgm:cxn modelId="{E78A35CD-9DAC-4A14-975C-42B9409E0660}" type="presOf" srcId="{DBB07EC5-F2B4-4502-9009-31FB586E3401}" destId="{664DA94A-A691-4C88-A8A6-74AB1657E9B3}" srcOrd="0" destOrd="0" presId="urn:microsoft.com/office/officeart/2005/8/layout/pyramid1"/>
    <dgm:cxn modelId="{6F6408D5-F391-4A65-B997-288622C810F3}" type="presOf" srcId="{13760240-E041-417D-9365-BFB4CB775720}" destId="{089A4B90-3554-4F97-911C-2D3E87E4B19B}" srcOrd="0" destOrd="0" presId="urn:microsoft.com/office/officeart/2005/8/layout/pyramid1"/>
    <dgm:cxn modelId="{FED8A8EA-90F7-4CD3-AFBC-F18410BDEA01}" type="presOf" srcId="{40C0B5BA-3CE6-4A6A-9C4A-3FB31FCD6248}" destId="{7D12CF34-E3FE-4DAF-B59F-795734735EC7}" srcOrd="0" destOrd="0" presId="urn:microsoft.com/office/officeart/2005/8/layout/pyramid1"/>
    <dgm:cxn modelId="{3BB947F3-DD6F-49E9-A66B-ECD7FFCDB553}" type="presOf" srcId="{40C0B5BA-3CE6-4A6A-9C4A-3FB31FCD6248}" destId="{EC3926F2-CAD9-4A62-ADB0-03F6EEC53E5C}" srcOrd="1" destOrd="0" presId="urn:microsoft.com/office/officeart/2005/8/layout/pyramid1"/>
    <dgm:cxn modelId="{82D128F5-8D2B-4663-88F2-A91892152DBC}" srcId="{7882C509-0597-42CB-8842-4C01EFBABB3C}" destId="{38FAD0EC-1CD2-45A5-8A6D-4FCB9C06F06A}" srcOrd="2" destOrd="0" parTransId="{40EA4553-6F81-4DC9-9025-8B8B89586FCF}" sibTransId="{ABAF5787-973F-4031-8FE2-54E13B46A93D}"/>
    <dgm:cxn modelId="{1579C743-FE88-4492-9F17-58171FE9430D}" type="presParOf" srcId="{6F7E11C1-59E5-4B32-9437-1B27469B7E3C}" destId="{5DD745FD-0F0E-490E-960A-25F71CEA8CAB}" srcOrd="0" destOrd="0" presId="urn:microsoft.com/office/officeart/2005/8/layout/pyramid1"/>
    <dgm:cxn modelId="{2B1E4462-BD23-4805-99FD-C0D611F2B7F3}" type="presParOf" srcId="{5DD745FD-0F0E-490E-960A-25F71CEA8CAB}" destId="{089A4B90-3554-4F97-911C-2D3E87E4B19B}" srcOrd="0" destOrd="0" presId="urn:microsoft.com/office/officeart/2005/8/layout/pyramid1"/>
    <dgm:cxn modelId="{185B346F-2500-4137-8646-997F450CFE60}" type="presParOf" srcId="{5DD745FD-0F0E-490E-960A-25F71CEA8CAB}" destId="{99AD75E4-4DAD-4719-A0CE-F07A189511A9}" srcOrd="1" destOrd="0" presId="urn:microsoft.com/office/officeart/2005/8/layout/pyramid1"/>
    <dgm:cxn modelId="{C7B43D48-40C7-4FF8-813D-88F0809BBCAD}" type="presParOf" srcId="{6F7E11C1-59E5-4B32-9437-1B27469B7E3C}" destId="{DB0E1910-0F87-4215-B19E-FDD145D245B2}" srcOrd="1" destOrd="0" presId="urn:microsoft.com/office/officeart/2005/8/layout/pyramid1"/>
    <dgm:cxn modelId="{55834BDC-4EE8-4F2E-8D3B-DEDFEE76D4F4}" type="presParOf" srcId="{DB0E1910-0F87-4215-B19E-FDD145D245B2}" destId="{7D12CF34-E3FE-4DAF-B59F-795734735EC7}" srcOrd="0" destOrd="0" presId="urn:microsoft.com/office/officeart/2005/8/layout/pyramid1"/>
    <dgm:cxn modelId="{3BAAB2B4-1501-483B-A936-42232F2B2755}" type="presParOf" srcId="{DB0E1910-0F87-4215-B19E-FDD145D245B2}" destId="{EC3926F2-CAD9-4A62-ADB0-03F6EEC53E5C}" srcOrd="1" destOrd="0" presId="urn:microsoft.com/office/officeart/2005/8/layout/pyramid1"/>
    <dgm:cxn modelId="{D0AB6253-3FF5-48B0-8DA1-D6330172FA6D}" type="presParOf" srcId="{6F7E11C1-59E5-4B32-9437-1B27469B7E3C}" destId="{B76F4BE0-057D-4CDF-9967-4634D8410B3B}" srcOrd="2" destOrd="0" presId="urn:microsoft.com/office/officeart/2005/8/layout/pyramid1"/>
    <dgm:cxn modelId="{02C41AE3-D8FA-4C7A-877A-9E8072D22818}" type="presParOf" srcId="{B76F4BE0-057D-4CDF-9967-4634D8410B3B}" destId="{E56084B7-8EDE-47CC-B4BF-2D4740F226D6}" srcOrd="0" destOrd="0" presId="urn:microsoft.com/office/officeart/2005/8/layout/pyramid1"/>
    <dgm:cxn modelId="{85707916-1656-4069-ABE1-060C6D686D8C}" type="presParOf" srcId="{B76F4BE0-057D-4CDF-9967-4634D8410B3B}" destId="{659E4C5C-6144-4A26-9806-550638EFA96D}" srcOrd="1" destOrd="0" presId="urn:microsoft.com/office/officeart/2005/8/layout/pyramid1"/>
    <dgm:cxn modelId="{A5174E07-CCFC-4E14-A59D-4CC7677C3223}" type="presParOf" srcId="{6F7E11C1-59E5-4B32-9437-1B27469B7E3C}" destId="{CAB8A027-E063-439E-86AE-0D4F7F31EBE9}" srcOrd="3" destOrd="0" presId="urn:microsoft.com/office/officeart/2005/8/layout/pyramid1"/>
    <dgm:cxn modelId="{208870FD-5A81-4976-82B5-E73D4C908D9B}" type="presParOf" srcId="{CAB8A027-E063-439E-86AE-0D4F7F31EBE9}" destId="{27CFF5F9-DE70-40B9-A771-F5F652E7CDD9}" srcOrd="0" destOrd="0" presId="urn:microsoft.com/office/officeart/2005/8/layout/pyramid1"/>
    <dgm:cxn modelId="{920433D1-DB3F-4E34-A501-3BE235C5158B}" type="presParOf" srcId="{CAB8A027-E063-439E-86AE-0D4F7F31EBE9}" destId="{70AAC452-7BC9-4B44-9364-5117C296E4C3}" srcOrd="1" destOrd="0" presId="urn:microsoft.com/office/officeart/2005/8/layout/pyramid1"/>
    <dgm:cxn modelId="{F60A054A-1B71-4E3D-9155-62143CB6EDAD}" type="presParOf" srcId="{6F7E11C1-59E5-4B32-9437-1B27469B7E3C}" destId="{6E32D728-B697-4AAA-9BE6-4CDFE2273C57}" srcOrd="4" destOrd="0" presId="urn:microsoft.com/office/officeart/2005/8/layout/pyramid1"/>
    <dgm:cxn modelId="{8A279B9B-D0B3-44D9-B947-3A4FBC43D850}" type="presParOf" srcId="{6E32D728-B697-4AAA-9BE6-4CDFE2273C57}" destId="{664DA94A-A691-4C88-A8A6-74AB1657E9B3}" srcOrd="0" destOrd="0" presId="urn:microsoft.com/office/officeart/2005/8/layout/pyramid1"/>
    <dgm:cxn modelId="{1CA6B7B1-AFF4-4456-A03B-8F856F4C900A}" type="presParOf" srcId="{6E32D728-B697-4AAA-9BE6-4CDFE2273C57}" destId="{0A7A0A9C-ECDC-47E8-9498-73B410327A33}" srcOrd="1" destOrd="0" presId="urn:microsoft.com/office/officeart/2005/8/layout/pyramid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9A4B90-3554-4F97-911C-2D3E87E4B19B}">
      <dsp:nvSpPr>
        <dsp:cNvPr id="0" name=""/>
        <dsp:cNvSpPr/>
      </dsp:nvSpPr>
      <dsp:spPr>
        <a:xfrm>
          <a:off x="3010522" y="0"/>
          <a:ext cx="2105896" cy="1887705"/>
        </a:xfrm>
        <a:prstGeom prst="trapezoid">
          <a:avLst>
            <a:gd name="adj" fmla="val 55779"/>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endParaRPr lang="da-DK" sz="1600" kern="1200" dirty="0">
            <a:solidFill>
              <a:schemeClr val="bg1"/>
            </a:solidFill>
          </a:endParaRPr>
        </a:p>
        <a:p>
          <a:pPr marL="0" lvl="0" indent="0" algn="ctr" defTabSz="711200">
            <a:lnSpc>
              <a:spcPct val="90000"/>
            </a:lnSpc>
            <a:spcBef>
              <a:spcPct val="0"/>
            </a:spcBef>
            <a:spcAft>
              <a:spcPct val="35000"/>
            </a:spcAft>
            <a:buNone/>
          </a:pPr>
          <a:r>
            <a:rPr lang="da-DK" sz="1600" kern="1200" dirty="0">
              <a:solidFill>
                <a:schemeClr val="bg1"/>
              </a:solidFill>
            </a:rPr>
            <a:t>Selv</a:t>
          </a:r>
        </a:p>
        <a:p>
          <a:pPr marL="0" lvl="0" indent="0" algn="ctr" defTabSz="711200">
            <a:lnSpc>
              <a:spcPct val="90000"/>
            </a:lnSpc>
            <a:spcBef>
              <a:spcPct val="0"/>
            </a:spcBef>
            <a:spcAft>
              <a:spcPct val="35000"/>
            </a:spcAft>
            <a:buNone/>
          </a:pPr>
          <a:r>
            <a:rPr lang="da-DK" sz="1600" kern="1200" dirty="0">
              <a:solidFill>
                <a:schemeClr val="bg1"/>
              </a:solidFill>
            </a:rPr>
            <a:t> realisering</a:t>
          </a:r>
        </a:p>
      </dsp:txBody>
      <dsp:txXfrm>
        <a:off x="3010522" y="0"/>
        <a:ext cx="2105896" cy="1887705"/>
      </dsp:txXfrm>
    </dsp:sp>
    <dsp:sp modelId="{7D12CF34-E3FE-4DAF-B59F-795734735EC7}">
      <dsp:nvSpPr>
        <dsp:cNvPr id="0" name=""/>
        <dsp:cNvSpPr/>
      </dsp:nvSpPr>
      <dsp:spPr>
        <a:xfrm>
          <a:off x="2308923" y="1887705"/>
          <a:ext cx="3509095" cy="1257813"/>
        </a:xfrm>
        <a:prstGeom prst="trapezoid">
          <a:avLst>
            <a:gd name="adj" fmla="val 55779"/>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4450" tIns="44450" rIns="44450" bIns="44450" numCol="1" spcCol="1270" anchor="ctr" anchorCtr="0">
          <a:noAutofit/>
        </a:bodyPr>
        <a:lstStyle/>
        <a:p>
          <a:pPr marL="0" lvl="0" indent="0" algn="ctr" defTabSz="1555750">
            <a:lnSpc>
              <a:spcPct val="90000"/>
            </a:lnSpc>
            <a:spcBef>
              <a:spcPct val="0"/>
            </a:spcBef>
            <a:spcAft>
              <a:spcPct val="35000"/>
            </a:spcAft>
            <a:buNone/>
          </a:pPr>
          <a:r>
            <a:rPr lang="da-DK" sz="3500" kern="1200" dirty="0">
              <a:solidFill>
                <a:schemeClr val="bg1"/>
              </a:solidFill>
            </a:rPr>
            <a:t>Ego</a:t>
          </a:r>
        </a:p>
        <a:p>
          <a:pPr marL="0" lvl="0" indent="0" algn="ctr" defTabSz="1555750">
            <a:lnSpc>
              <a:spcPct val="90000"/>
            </a:lnSpc>
            <a:spcBef>
              <a:spcPct val="0"/>
            </a:spcBef>
            <a:spcAft>
              <a:spcPct val="35000"/>
            </a:spcAft>
            <a:buNone/>
          </a:pPr>
          <a:r>
            <a:rPr lang="da-DK" sz="3500" kern="1200" dirty="0">
              <a:solidFill>
                <a:schemeClr val="bg1"/>
              </a:solidFill>
            </a:rPr>
            <a:t> omdømme</a:t>
          </a:r>
        </a:p>
      </dsp:txBody>
      <dsp:txXfrm>
        <a:off x="2923015" y="1887705"/>
        <a:ext cx="2280911" cy="1257813"/>
      </dsp:txXfrm>
    </dsp:sp>
    <dsp:sp modelId="{E56084B7-8EDE-47CC-B4BF-2D4740F226D6}">
      <dsp:nvSpPr>
        <dsp:cNvPr id="0" name=""/>
        <dsp:cNvSpPr/>
      </dsp:nvSpPr>
      <dsp:spPr>
        <a:xfrm>
          <a:off x="1497072" y="3145519"/>
          <a:ext cx="5132797" cy="1455470"/>
        </a:xfrm>
        <a:prstGeom prst="trapezoid">
          <a:avLst>
            <a:gd name="adj" fmla="val 55779"/>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4450" tIns="44450" rIns="44450" bIns="44450" numCol="1" spcCol="1270" anchor="ctr" anchorCtr="0">
          <a:noAutofit/>
        </a:bodyPr>
        <a:lstStyle/>
        <a:p>
          <a:pPr marL="0" lvl="0" indent="0" algn="ctr" defTabSz="1555750">
            <a:lnSpc>
              <a:spcPct val="90000"/>
            </a:lnSpc>
            <a:spcBef>
              <a:spcPct val="0"/>
            </a:spcBef>
            <a:spcAft>
              <a:spcPct val="35000"/>
            </a:spcAft>
            <a:buNone/>
          </a:pPr>
          <a:r>
            <a:rPr lang="da-DK" sz="3500" kern="1200" dirty="0"/>
            <a:t>Social kontakt</a:t>
          </a:r>
        </a:p>
      </dsp:txBody>
      <dsp:txXfrm>
        <a:off x="2395311" y="3145519"/>
        <a:ext cx="3336318" cy="1455470"/>
      </dsp:txXfrm>
    </dsp:sp>
    <dsp:sp modelId="{27CFF5F9-DE70-40B9-A771-F5F652E7CDD9}">
      <dsp:nvSpPr>
        <dsp:cNvPr id="0" name=""/>
        <dsp:cNvSpPr/>
      </dsp:nvSpPr>
      <dsp:spPr>
        <a:xfrm>
          <a:off x="670386" y="4600990"/>
          <a:ext cx="6786169" cy="1482067"/>
        </a:xfrm>
        <a:prstGeom prst="trapezoid">
          <a:avLst>
            <a:gd name="adj" fmla="val 55779"/>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4450" tIns="44450" rIns="44450" bIns="44450" numCol="1" spcCol="1270" anchor="ctr" anchorCtr="0">
          <a:noAutofit/>
        </a:bodyPr>
        <a:lstStyle/>
        <a:p>
          <a:pPr marL="0" lvl="0" indent="0" algn="ctr" defTabSz="1555750">
            <a:lnSpc>
              <a:spcPct val="90000"/>
            </a:lnSpc>
            <a:spcBef>
              <a:spcPct val="0"/>
            </a:spcBef>
            <a:spcAft>
              <a:spcPct val="35000"/>
            </a:spcAft>
            <a:buNone/>
          </a:pPr>
          <a:endParaRPr lang="da-DK" sz="3500" kern="1200" dirty="0"/>
        </a:p>
      </dsp:txBody>
      <dsp:txXfrm>
        <a:off x="1857965" y="4600990"/>
        <a:ext cx="4411010" cy="1482067"/>
      </dsp:txXfrm>
    </dsp:sp>
    <dsp:sp modelId="{664DA94A-A691-4C88-A8A6-74AB1657E9B3}">
      <dsp:nvSpPr>
        <dsp:cNvPr id="0" name=""/>
        <dsp:cNvSpPr/>
      </dsp:nvSpPr>
      <dsp:spPr>
        <a:xfrm>
          <a:off x="0" y="6083057"/>
          <a:ext cx="8126941" cy="1201855"/>
        </a:xfrm>
        <a:prstGeom prst="trapezoid">
          <a:avLst>
            <a:gd name="adj" fmla="val 55779"/>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4450" tIns="44450" rIns="44450" bIns="44450" numCol="1" spcCol="1270" anchor="ctr" anchorCtr="0">
          <a:noAutofit/>
        </a:bodyPr>
        <a:lstStyle/>
        <a:p>
          <a:pPr marL="0" lvl="0" indent="0" algn="ctr" defTabSz="1555750">
            <a:lnSpc>
              <a:spcPct val="90000"/>
            </a:lnSpc>
            <a:spcBef>
              <a:spcPct val="0"/>
            </a:spcBef>
            <a:spcAft>
              <a:spcPct val="35000"/>
            </a:spcAft>
            <a:buNone/>
          </a:pPr>
          <a:endParaRPr lang="da-DK" sz="3500" kern="1200" dirty="0"/>
        </a:p>
      </dsp:txBody>
      <dsp:txXfrm>
        <a:off x="1422214" y="6083057"/>
        <a:ext cx="5282512" cy="1201855"/>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4A407B2-1C2A-43DC-A65E-A52872FA80D1}" type="datetimeFigureOut">
              <a:rPr lang="da-DK" smtClean="0"/>
              <a:pPr/>
              <a:t>26-08-2020</a:t>
            </a:fld>
            <a:endParaRPr lang="da-DK"/>
          </a:p>
        </p:txBody>
      </p:sp>
      <p:sp>
        <p:nvSpPr>
          <p:cNvPr id="4" name="Pladsholder til sidefod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5" name="Pladsholder til dias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0443B30-BC28-40F6-A66E-220FC263391F}" type="slidenum">
              <a:rPr lang="da-DK" smtClean="0"/>
              <a:pPr/>
              <a:t>‹nr.›</a:t>
            </a:fld>
            <a:endParaRPr lang="da-DK"/>
          </a:p>
        </p:txBody>
      </p:sp>
    </p:spTree>
    <p:extLst>
      <p:ext uri="{BB962C8B-B14F-4D97-AF65-F5344CB8AC3E}">
        <p14:creationId xmlns:p14="http://schemas.microsoft.com/office/powerpoint/2010/main" val="33621157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18C3F4-A074-4196-A767-42CE20A1999B}" type="datetimeFigureOut">
              <a:rPr lang="da-DK" smtClean="0"/>
              <a:pPr/>
              <a:t>26-08-2020</a:t>
            </a:fld>
            <a:endParaRPr lang="da-DK"/>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da-DK"/>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9AE0D4-395B-4AE0-A91B-1AB58555538A}" type="slidenum">
              <a:rPr lang="da-DK" smtClean="0"/>
              <a:pPr/>
              <a:t>‹nr.›</a:t>
            </a:fld>
            <a:endParaRPr lang="da-DK"/>
          </a:p>
        </p:txBody>
      </p:sp>
    </p:spTree>
    <p:extLst>
      <p:ext uri="{BB962C8B-B14F-4D97-AF65-F5344CB8AC3E}">
        <p14:creationId xmlns:p14="http://schemas.microsoft.com/office/powerpoint/2010/main" val="3446559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ocai-online.com/"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382588" y="685800"/>
            <a:ext cx="6092825" cy="3429000"/>
          </a:xfrm>
          <a:ln/>
        </p:spPr>
      </p:sp>
      <p:sp>
        <p:nvSpPr>
          <p:cNvPr id="16386" name="Rectangle 3"/>
          <p:cNvSpPr>
            <a:spLocks noGrp="1" noChangeArrowheads="1"/>
          </p:cNvSpPr>
          <p:nvPr>
            <p:ph type="body" idx="1"/>
          </p:nvPr>
        </p:nvSpPr>
        <p:spPr>
          <a:noFill/>
          <a:ln/>
        </p:spPr>
        <p:txBody>
          <a:bodyPr>
            <a:normAutofit fontScale="55000" lnSpcReduction="20000"/>
          </a:bodyPr>
          <a:lstStyle/>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Competing Values Framework, in short, the CVF model was developed by Professor of Management and Organizations Robert Quinn and Professor of Management and Organizations at Kim Cameron. Both from the University of Michigan</a:t>
            </a:r>
          </a:p>
          <a:p>
            <a:pPr eaLnBrk="1" hangingPunct="1"/>
            <a:endParaRPr lang="en-US" b="0" i="0" dirty="0">
              <a:effectLst/>
              <a:latin typeface="-apple-system"/>
            </a:endParaRPr>
          </a:p>
          <a:p>
            <a:pPr eaLnBrk="1" hangingPunct="1"/>
            <a:r>
              <a:rPr lang="en-US" b="0" i="0" dirty="0" err="1">
                <a:effectLst/>
                <a:latin typeface="-apple-system"/>
              </a:rPr>
              <a:t>Tekst</a:t>
            </a:r>
            <a:r>
              <a:rPr lang="en-US" b="0" i="0" baseline="0" dirty="0">
                <a:effectLst/>
                <a:latin typeface="-apple-system"/>
              </a:rPr>
              <a:t> </a:t>
            </a:r>
            <a:r>
              <a:rPr lang="en-US" b="0" i="0" baseline="0" dirty="0" err="1">
                <a:effectLst/>
                <a:latin typeface="-apple-system"/>
              </a:rPr>
              <a:t>til</a:t>
            </a:r>
            <a:r>
              <a:rPr lang="en-US" b="0" i="0" baseline="0" dirty="0">
                <a:effectLst/>
                <a:latin typeface="-apple-system"/>
              </a:rPr>
              <a:t> under </a:t>
            </a:r>
            <a:r>
              <a:rPr lang="en-US" b="0" i="0" baseline="0" dirty="0" err="1">
                <a:effectLst/>
                <a:latin typeface="-apple-system"/>
              </a:rPr>
              <a:t>figuren</a:t>
            </a:r>
            <a:r>
              <a:rPr lang="en-US" b="0" i="0" baseline="0" dirty="0">
                <a:effectLst/>
                <a:latin typeface="-apple-system"/>
              </a:rPr>
              <a:t> </a:t>
            </a:r>
            <a:r>
              <a:rPr lang="en-US" b="0" i="0" baseline="0" dirty="0" err="1">
                <a:effectLst/>
                <a:latin typeface="-apple-system"/>
              </a:rPr>
              <a:t>i</a:t>
            </a:r>
            <a:r>
              <a:rPr lang="en-US" b="0" i="0" baseline="0" dirty="0">
                <a:effectLst/>
                <a:latin typeface="-apple-system"/>
              </a:rPr>
              <a:t> </a:t>
            </a:r>
            <a:r>
              <a:rPr lang="en-US" b="0" i="0" baseline="0" dirty="0" err="1">
                <a:effectLst/>
                <a:latin typeface="-apple-system"/>
              </a:rPr>
              <a:t>Youtube</a:t>
            </a:r>
            <a:r>
              <a:rPr lang="en-US" b="0" i="0" baseline="0" dirty="0">
                <a:effectLst/>
                <a:latin typeface="-apple-system"/>
              </a:rPr>
              <a:t> og </a:t>
            </a:r>
            <a:r>
              <a:rPr lang="en-US" b="0" i="0" baseline="0" dirty="0" err="1">
                <a:effectLst/>
                <a:latin typeface="-apple-system"/>
              </a:rPr>
              <a:t>flixabout</a:t>
            </a:r>
            <a:endParaRPr lang="en-US" b="0" i="0" baseline="0" dirty="0">
              <a:effectLst/>
              <a:latin typeface="-apple-system"/>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dirty="0">
                <a:effectLst/>
                <a:latin typeface="-apple-system"/>
              </a:rPr>
              <a:t>Link for OCAI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3"/>
              </a:rPr>
              <a:t>https://www.ocai-online.com/</a:t>
            </a:r>
            <a:endParaRPr lang="da-DK" sz="1200" dirty="0">
              <a:effectLst/>
              <a:latin typeface="Calibri" panose="020F0502020204030204" pitchFamily="34" charset="0"/>
              <a:ea typeface="Calibri" panose="020F0502020204030204" pitchFamily="34" charset="0"/>
              <a:cs typeface="Times New Roman" panose="02020603050405020304" pitchFamily="18" charset="0"/>
            </a:endParaRPr>
          </a:p>
          <a:p>
            <a:pPr eaLnBrk="1" hangingPunct="1"/>
            <a:endParaRPr lang="en-US" b="0" i="0" dirty="0">
              <a:effectLst/>
              <a:latin typeface="-apple-system"/>
            </a:endParaRPr>
          </a:p>
          <a:p>
            <a:pPr eaLnBrk="1" hangingPunct="1"/>
            <a:r>
              <a:rPr lang="en-US" b="0" i="0" dirty="0">
                <a:effectLst/>
                <a:latin typeface="-apple-system"/>
              </a:rPr>
              <a:t>Robert E. Quinn is the Margaret Elliot Tracy Professor Emeritus at the University of Michigan, Ross School of Business. His research and writing focuses on purpose, leadership, culture and change. He is one of the co-founders and of the field of Positive Organizational Scholarship and a cofounder of the Center for Positive Organizations. He is in the top 1% of professors cited in organizational behavior textbooks. </a:t>
            </a:r>
          </a:p>
          <a:p>
            <a:pPr eaLnBrk="1" hangingPunct="1"/>
            <a:endParaRPr lang="en-US" b="0" i="0" dirty="0">
              <a:effectLst/>
              <a:latin typeface="-apple-system"/>
            </a:endParaRPr>
          </a:p>
          <a:p>
            <a:pPr eaLnBrk="1" hangingPunct="1"/>
            <a:r>
              <a:rPr lang="en-US" sz="2800" b="0" i="0" dirty="0">
                <a:effectLst/>
                <a:latin typeface="-apple-system"/>
              </a:rPr>
              <a:t>Kim Cameron is the William Russell Kelly Professor of Management and Organizations at the Ross School of Business and Professor of Higher Education in the School of Education, both at the University of Michigan. Past assignments include serving as Associate Dean in the Ross School of Business, Dean of the </a:t>
            </a:r>
            <a:r>
              <a:rPr lang="en-US" sz="2800" b="0" i="0" dirty="0" err="1">
                <a:effectLst/>
                <a:latin typeface="-apple-system"/>
              </a:rPr>
              <a:t>Weatherhead</a:t>
            </a:r>
            <a:r>
              <a:rPr lang="en-US" sz="2800" b="0" i="0" dirty="0">
                <a:effectLst/>
                <a:latin typeface="-apple-system"/>
              </a:rPr>
              <a:t> School of Management at Case Western Reserve University, and Associate Dean in the Marriott School of Management at Brigham Young University. He has also served on the faculties of the University of Wisconsin-Madison and Ricks College. He directed the Organizational Studies Division of the National Center for Higher Education Management Systems in Boulder, Colorado.</a:t>
            </a:r>
          </a:p>
          <a:p>
            <a:pPr eaLnBrk="1" hangingPunct="1"/>
            <a:endParaRPr lang="en-US" sz="2800" b="0" i="0" dirty="0">
              <a:effectLst/>
              <a:latin typeface="-apple-system"/>
            </a:endParaRPr>
          </a:p>
          <a:p>
            <a:pPr eaLnBrk="1" hangingPunct="1"/>
            <a:endParaRPr lang="da-DK"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review of the model is based on the book “Diagnosing and Changing Organizational Culture Based on the Competing values framework” third edition published in 2011.</a:t>
            </a:r>
            <a:endParaRPr lang="da-DK"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212121"/>
              </a:solidFill>
              <a:effectLst/>
              <a:latin typeface="Arial" panose="020B0604020202020204" pitchFamily="34" charset="0"/>
              <a:ea typeface="Times New Roman" panose="02020603050405020304" pitchFamily="18" charset="0"/>
            </a:endParaRPr>
          </a:p>
        </p:txBody>
      </p:sp>
      <p:sp>
        <p:nvSpPr>
          <p:cNvPr id="4" name="Pladsholder til slidenummer 3"/>
          <p:cNvSpPr>
            <a:spLocks noGrp="1"/>
          </p:cNvSpPr>
          <p:nvPr>
            <p:ph type="sldNum" sz="quarter" idx="5"/>
          </p:nvPr>
        </p:nvSpPr>
        <p:spPr/>
        <p:txBody>
          <a:bodyPr/>
          <a:lstStyle/>
          <a:p>
            <a:fld id="{029AE0D4-395B-4AE0-A91B-1AB58555538A}" type="slidenum">
              <a:rPr lang="da-DK" smtClean="0"/>
              <a:pPr/>
              <a:t>2</a:t>
            </a:fld>
            <a:endParaRPr lang="da-DK"/>
          </a:p>
        </p:txBody>
      </p:sp>
    </p:spTree>
    <p:extLst>
      <p:ext uri="{BB962C8B-B14F-4D97-AF65-F5344CB8AC3E}">
        <p14:creationId xmlns:p14="http://schemas.microsoft.com/office/powerpoint/2010/main" val="4034239363"/>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diagramData" Target="../diagrams/data1.xml"/><Relationship Id="rId3" Type="http://schemas.openxmlformats.org/officeDocument/2006/relationships/image" Target="../media/image2.jpeg"/><Relationship Id="rId7" Type="http://schemas.openxmlformats.org/officeDocument/2006/relationships/image" Target="../media/image6.png"/><Relationship Id="rId12"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jpeg"/><Relationship Id="rId11" Type="http://schemas.openxmlformats.org/officeDocument/2006/relationships/diagramColors" Target="../diagrams/colors1.xml"/><Relationship Id="rId5" Type="http://schemas.openxmlformats.org/officeDocument/2006/relationships/image" Target="../media/image4.jpeg"/><Relationship Id="rId10" Type="http://schemas.openxmlformats.org/officeDocument/2006/relationships/diagramQuickStyle" Target="../diagrams/quickStyle1.xml"/><Relationship Id="rId4" Type="http://schemas.openxmlformats.org/officeDocument/2006/relationships/image" Target="../media/image3.jpeg"/><Relationship Id="rId9" Type="http://schemas.openxmlformats.org/officeDocument/2006/relationships/diagramLayout" Target="../diagrams/layout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yramide 5 step">
    <p:bg>
      <p:bgPr>
        <a:solidFill>
          <a:srgbClr val="F7E8D1"/>
        </a:solidFill>
        <a:effectLst/>
      </p:bgPr>
    </p:bg>
    <p:spTree>
      <p:nvGrpSpPr>
        <p:cNvPr id="1" name=""/>
        <p:cNvGrpSpPr/>
        <p:nvPr/>
      </p:nvGrpSpPr>
      <p:grpSpPr>
        <a:xfrm>
          <a:off x="0" y="0"/>
          <a:ext cx="0" cy="0"/>
          <a:chOff x="0" y="0"/>
          <a:chExt cx="0" cy="0"/>
        </a:xfrm>
      </p:grpSpPr>
      <p:sp>
        <p:nvSpPr>
          <p:cNvPr id="7" name="Tekstboks 6"/>
          <p:cNvSpPr txBox="1"/>
          <p:nvPr userDrawn="1"/>
        </p:nvSpPr>
        <p:spPr>
          <a:xfrm>
            <a:off x="9377754" y="2237471"/>
            <a:ext cx="7327200" cy="699529"/>
          </a:xfrm>
          <a:prstGeom prst="rect">
            <a:avLst/>
          </a:prstGeom>
          <a:noFill/>
        </p:spPr>
        <p:txBody>
          <a:bodyPr wrap="square" lIns="122222" tIns="61110" rIns="122222" bIns="61110" rtlCol="0">
            <a:spAutoFit/>
          </a:bodyPr>
          <a:lstStyle/>
          <a:p>
            <a:r>
              <a:rPr lang="da-DK" sz="3700" dirty="0">
                <a:solidFill>
                  <a:srgbClr val="9BBB59"/>
                </a:solidFill>
                <a:latin typeface="Aharoni" pitchFamily="2" charset="-79"/>
                <a:cs typeface="Aharoni" pitchFamily="2" charset="-79"/>
              </a:rPr>
              <a:t>behovspyramide</a:t>
            </a:r>
          </a:p>
        </p:txBody>
      </p:sp>
      <p:pic>
        <p:nvPicPr>
          <p:cNvPr id="8" name="Picture 2" descr="http://www.catarina.dk/wp-content/uploads/2008/01/mad.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231900" y="6726605"/>
            <a:ext cx="2287922" cy="130317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http://www.altomkost.dk/NR/rdonlyres/BE8F9097-3F51-445B-82A3-294FD10CDCA4/0/Citron_i_vandkanden.jpg"/>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l="16288" t="324" r="4769" b="38837"/>
          <a:stretch/>
        </p:blipFill>
        <p:spPr bwMode="auto">
          <a:xfrm>
            <a:off x="9519822" y="6726611"/>
            <a:ext cx="1797134" cy="130317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http://bestrong.dk/wp-content/uploads/women_sleeping1-200x100.jpg"/>
          <p:cNvPicPr>
            <a:picLocks noChangeAspect="1" noChangeArrowheads="1"/>
          </p:cNvPicPr>
          <p:nvPr userDrawn="1"/>
        </p:nvPicPr>
        <p:blipFill rotWithShape="1">
          <a:blip r:embed="rId4" cstate="print">
            <a:extLst>
              <a:ext uri="{28A0092B-C50C-407E-A947-70E740481C1C}">
                <a14:useLocalDpi xmlns:a14="http://schemas.microsoft.com/office/drawing/2010/main" val="0"/>
              </a:ext>
            </a:extLst>
          </a:blip>
          <a:srcRect l="16686" r="12406"/>
          <a:stretch/>
        </p:blipFill>
        <p:spPr bwMode="auto">
          <a:xfrm>
            <a:off x="11316960" y="6726609"/>
            <a:ext cx="1938044" cy="1285825"/>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http://www.mjk-h0.dk/evp_site/amagerbanenmodelfotos/5167111871model1Dragor1hus1Str.g.10127.7.2004_WEB.jpg"/>
          <p:cNvPicPr>
            <a:picLocks noChangeAspect="1" noChangeArrowheads="1"/>
          </p:cNvPicPr>
          <p:nvPr userDrawn="1"/>
        </p:nvPicPr>
        <p:blipFill rotWithShape="1">
          <a:blip r:embed="rId5" cstate="print">
            <a:extLst>
              <a:ext uri="{28A0092B-C50C-407E-A947-70E740481C1C}">
                <a14:useLocalDpi xmlns:a14="http://schemas.microsoft.com/office/drawing/2010/main" val="0"/>
              </a:ext>
            </a:extLst>
          </a:blip>
          <a:srcRect l="7963" r="11746"/>
          <a:stretch/>
        </p:blipFill>
        <p:spPr bwMode="auto">
          <a:xfrm>
            <a:off x="13214242" y="6726610"/>
            <a:ext cx="1570499" cy="1270846"/>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2" descr="http://www.metrolic.com/wp-content/uploads/2010/08/sex.jpg"/>
          <p:cNvPicPr>
            <a:picLocks noChangeAspect="1" noChangeArrowheads="1"/>
          </p:cNvPicPr>
          <p:nvPr userDrawn="1"/>
        </p:nvPicPr>
        <p:blipFill rotWithShape="1">
          <a:blip r:embed="rId6" cstate="print">
            <a:extLst>
              <a:ext uri="{28A0092B-C50C-407E-A947-70E740481C1C}">
                <a14:useLocalDpi xmlns:a14="http://schemas.microsoft.com/office/drawing/2010/main" val="0"/>
              </a:ext>
            </a:extLst>
          </a:blip>
          <a:srcRect l="23899" t="7138" r="16332" b="46183"/>
          <a:stretch/>
        </p:blipFill>
        <p:spPr bwMode="auto">
          <a:xfrm>
            <a:off x="14784745" y="6693763"/>
            <a:ext cx="1491362" cy="1336017"/>
          </a:xfrm>
          <a:prstGeom prst="rect">
            <a:avLst/>
          </a:prstGeom>
          <a:noFill/>
          <a:extLst>
            <a:ext uri="{909E8E84-426E-40DD-AFC4-6F175D3DCCD1}">
              <a14:hiddenFill xmlns:a14="http://schemas.microsoft.com/office/drawing/2010/main">
                <a:solidFill>
                  <a:srgbClr val="FFFFFF"/>
                </a:solidFill>
              </a14:hiddenFill>
            </a:ext>
          </a:extLst>
        </p:spPr>
      </p:pic>
      <p:pic>
        <p:nvPicPr>
          <p:cNvPr id="19" name="Billede 18" descr="clipart.png"/>
          <p:cNvPicPr>
            <a:picLocks noChangeAspect="1"/>
          </p:cNvPicPr>
          <p:nvPr userDrawn="1"/>
        </p:nvPicPr>
        <p:blipFill>
          <a:blip r:embed="rId7" cstate="print"/>
          <a:stretch>
            <a:fillRect/>
          </a:stretch>
        </p:blipFill>
        <p:spPr>
          <a:xfrm>
            <a:off x="5567715" y="1000583"/>
            <a:ext cx="1664185" cy="1981261"/>
          </a:xfrm>
          <a:prstGeom prst="rect">
            <a:avLst/>
          </a:prstGeom>
        </p:spPr>
      </p:pic>
      <p:sp>
        <p:nvSpPr>
          <p:cNvPr id="20" name="Tekstboks 19"/>
          <p:cNvSpPr txBox="1"/>
          <p:nvPr userDrawn="1"/>
        </p:nvSpPr>
        <p:spPr>
          <a:xfrm>
            <a:off x="9328522" y="1293264"/>
            <a:ext cx="5840262" cy="1111017"/>
          </a:xfrm>
          <a:prstGeom prst="rect">
            <a:avLst/>
          </a:prstGeom>
          <a:noFill/>
          <a:ln>
            <a:noFill/>
          </a:ln>
        </p:spPr>
        <p:txBody>
          <a:bodyPr wrap="square" lIns="122222" tIns="61110" rIns="122222" bIns="61110" rtlCol="0">
            <a:spAutoFit/>
          </a:bodyPr>
          <a:lstStyle/>
          <a:p>
            <a:pPr lvl="0"/>
            <a:r>
              <a:rPr lang="da-DK" sz="6400" dirty="0">
                <a:solidFill>
                  <a:schemeClr val="bg1">
                    <a:lumMod val="50000"/>
                  </a:schemeClr>
                </a:solidFill>
                <a:effectLst>
                  <a:outerShdw blurRad="38100" dist="38100" dir="2700000" algn="tl">
                    <a:srgbClr val="000000">
                      <a:alpha val="43137"/>
                    </a:srgbClr>
                  </a:outerShdw>
                </a:effectLst>
                <a:latin typeface="Aharoni" pitchFamily="2" charset="-79"/>
                <a:cs typeface="Aharoni" pitchFamily="2" charset="-79"/>
              </a:rPr>
              <a:t>MASLOW</a:t>
            </a:r>
            <a:endParaRPr lang="da-DK" sz="7200" dirty="0"/>
          </a:p>
        </p:txBody>
      </p:sp>
      <p:sp>
        <p:nvSpPr>
          <p:cNvPr id="22" name="Pladsholder til diagram 21"/>
          <p:cNvSpPr>
            <a:spLocks noGrp="1"/>
          </p:cNvSpPr>
          <p:nvPr>
            <p:ph type="chart" sz="quarter" idx="10"/>
          </p:nvPr>
        </p:nvSpPr>
        <p:spPr>
          <a:xfrm>
            <a:off x="10048214" y="3420467"/>
            <a:ext cx="4608689" cy="2652221"/>
          </a:xfrm>
        </p:spPr>
        <p:txBody>
          <a:bodyPr/>
          <a:lstStyle/>
          <a:p>
            <a:endParaRPr lang="da-DK"/>
          </a:p>
        </p:txBody>
      </p:sp>
      <p:graphicFrame>
        <p:nvGraphicFramePr>
          <p:cNvPr id="25" name="Diagram 24"/>
          <p:cNvGraphicFramePr/>
          <p:nvPr userDrawn="1"/>
        </p:nvGraphicFramePr>
        <p:xfrm>
          <a:off x="-3605433" y="1231044"/>
          <a:ext cx="10837333" cy="728491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4286968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5" grpId="0">
        <p:bldAsOne/>
      </p:bldGraphic>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lodret titel 2"/>
          <p:cNvSpPr>
            <a:spLocks noGrp="1"/>
          </p:cNvSpPr>
          <p:nvPr>
            <p:ph type="body" orient="vert" idx="1"/>
          </p:nvPr>
        </p:nvSpPr>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C3168AF5-5AE7-40D8-9EF2-BA5EE939C69E}" type="datetimeFigureOut">
              <a:rPr lang="da-DK" smtClean="0"/>
              <a:pPr/>
              <a:t>26-08-2020</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4202188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11785600" y="304855"/>
            <a:ext cx="3657600" cy="6503529"/>
          </a:xfrm>
        </p:spPr>
        <p:txBody>
          <a:bodyPr vert="eaVert"/>
          <a:lstStyle/>
          <a:p>
            <a:r>
              <a:rPr lang="da-DK"/>
              <a:t>Klik for at redigere i master</a:t>
            </a:r>
          </a:p>
        </p:txBody>
      </p:sp>
      <p:sp>
        <p:nvSpPr>
          <p:cNvPr id="3" name="Pladsholder til lodret titel 2"/>
          <p:cNvSpPr>
            <a:spLocks noGrp="1"/>
          </p:cNvSpPr>
          <p:nvPr>
            <p:ph type="body" orient="vert" idx="1"/>
          </p:nvPr>
        </p:nvSpPr>
        <p:spPr>
          <a:xfrm>
            <a:off x="812803" y="304855"/>
            <a:ext cx="10701866" cy="6503529"/>
          </a:xfrm>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C3168AF5-5AE7-40D8-9EF2-BA5EE939C69E}" type="datetimeFigureOut">
              <a:rPr lang="da-DK" smtClean="0"/>
              <a:pPr/>
              <a:t>26-08-2020</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3225336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idx="1"/>
          </p:nvPr>
        </p:nvSpPr>
        <p:spPr/>
        <p:txBody>
          <a:bodyPr/>
          <a:lstStyle/>
          <a:p>
            <a:pPr lvl="0"/>
            <a:r>
              <a:rPr lang="da-DK" dirty="0"/>
              <a:t>Klik for at redigere i master</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Pladsholder til dato 3"/>
          <p:cNvSpPr>
            <a:spLocks noGrp="1"/>
          </p:cNvSpPr>
          <p:nvPr>
            <p:ph type="dt" sz="half" idx="10"/>
          </p:nvPr>
        </p:nvSpPr>
        <p:spPr/>
        <p:txBody>
          <a:bodyPr/>
          <a:lstStyle/>
          <a:p>
            <a:fld id="{C3168AF5-5AE7-40D8-9EF2-BA5EE939C69E}" type="datetimeFigureOut">
              <a:rPr lang="da-DK" smtClean="0"/>
              <a:pPr/>
              <a:t>26-08-2020</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38870693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1284113" y="5876896"/>
            <a:ext cx="13817600" cy="1816415"/>
          </a:xfrm>
        </p:spPr>
        <p:txBody>
          <a:bodyPr anchor="t"/>
          <a:lstStyle>
            <a:lvl1pPr algn="l">
              <a:defRPr sz="5300" b="1" cap="all"/>
            </a:lvl1pPr>
          </a:lstStyle>
          <a:p>
            <a:r>
              <a:rPr lang="da-DK"/>
              <a:t>Klik for at redigere i master</a:t>
            </a:r>
          </a:p>
        </p:txBody>
      </p:sp>
      <p:sp>
        <p:nvSpPr>
          <p:cNvPr id="3" name="Pladsholder til tekst 2"/>
          <p:cNvSpPr>
            <a:spLocks noGrp="1"/>
          </p:cNvSpPr>
          <p:nvPr>
            <p:ph type="body" idx="1"/>
          </p:nvPr>
        </p:nvSpPr>
        <p:spPr>
          <a:xfrm>
            <a:off x="1284113" y="3876293"/>
            <a:ext cx="13817600" cy="2000597"/>
          </a:xfrm>
        </p:spPr>
        <p:txBody>
          <a:bodyPr anchor="b"/>
          <a:lstStyle>
            <a:lvl1pPr marL="0" indent="0">
              <a:buNone/>
              <a:defRPr sz="2700">
                <a:solidFill>
                  <a:schemeClr val="tx1">
                    <a:tint val="75000"/>
                  </a:schemeClr>
                </a:solidFill>
              </a:defRPr>
            </a:lvl1pPr>
            <a:lvl2pPr marL="611109" indent="0">
              <a:buNone/>
              <a:defRPr sz="2400">
                <a:solidFill>
                  <a:schemeClr val="tx1">
                    <a:tint val="75000"/>
                  </a:schemeClr>
                </a:solidFill>
              </a:defRPr>
            </a:lvl2pPr>
            <a:lvl3pPr marL="1222217" indent="0">
              <a:buNone/>
              <a:defRPr sz="2100">
                <a:solidFill>
                  <a:schemeClr val="tx1">
                    <a:tint val="75000"/>
                  </a:schemeClr>
                </a:solidFill>
              </a:defRPr>
            </a:lvl3pPr>
            <a:lvl4pPr marL="1833326" indent="0">
              <a:buNone/>
              <a:defRPr sz="1900">
                <a:solidFill>
                  <a:schemeClr val="tx1">
                    <a:tint val="75000"/>
                  </a:schemeClr>
                </a:solidFill>
              </a:defRPr>
            </a:lvl4pPr>
            <a:lvl5pPr marL="2444435" indent="0">
              <a:buNone/>
              <a:defRPr sz="1900">
                <a:solidFill>
                  <a:schemeClr val="tx1">
                    <a:tint val="75000"/>
                  </a:schemeClr>
                </a:solidFill>
              </a:defRPr>
            </a:lvl5pPr>
            <a:lvl6pPr marL="3055544" indent="0">
              <a:buNone/>
              <a:defRPr sz="1900">
                <a:solidFill>
                  <a:schemeClr val="tx1">
                    <a:tint val="75000"/>
                  </a:schemeClr>
                </a:solidFill>
              </a:defRPr>
            </a:lvl6pPr>
            <a:lvl7pPr marL="3666652" indent="0">
              <a:buNone/>
              <a:defRPr sz="1900">
                <a:solidFill>
                  <a:schemeClr val="tx1">
                    <a:tint val="75000"/>
                  </a:schemeClr>
                </a:solidFill>
              </a:defRPr>
            </a:lvl7pPr>
            <a:lvl8pPr marL="4277761" indent="0">
              <a:buNone/>
              <a:defRPr sz="1900">
                <a:solidFill>
                  <a:schemeClr val="tx1">
                    <a:tint val="75000"/>
                  </a:schemeClr>
                </a:solidFill>
              </a:defRPr>
            </a:lvl8pPr>
            <a:lvl9pPr marL="4888870" indent="0">
              <a:buNone/>
              <a:defRPr sz="1900">
                <a:solidFill>
                  <a:schemeClr val="tx1">
                    <a:tint val="75000"/>
                  </a:schemeClr>
                </a:solidFill>
              </a:defRPr>
            </a:lvl9pPr>
          </a:lstStyle>
          <a:p>
            <a:pPr lvl="0"/>
            <a:r>
              <a:rPr lang="da-DK"/>
              <a:t>Klik for at redigere i master</a:t>
            </a:r>
          </a:p>
        </p:txBody>
      </p:sp>
      <p:sp>
        <p:nvSpPr>
          <p:cNvPr id="4" name="Pladsholder til dato 3"/>
          <p:cNvSpPr>
            <a:spLocks noGrp="1"/>
          </p:cNvSpPr>
          <p:nvPr>
            <p:ph type="dt" sz="half" idx="10"/>
          </p:nvPr>
        </p:nvSpPr>
        <p:spPr/>
        <p:txBody>
          <a:bodyPr/>
          <a:lstStyle/>
          <a:p>
            <a:fld id="{C3168AF5-5AE7-40D8-9EF2-BA5EE939C69E}" type="datetimeFigureOut">
              <a:rPr lang="da-DK" smtClean="0"/>
              <a:pPr/>
              <a:t>26-08-2020</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3630617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sz="half" idx="1"/>
          </p:nvPr>
        </p:nvSpPr>
        <p:spPr>
          <a:xfrm>
            <a:off x="812803" y="1778310"/>
            <a:ext cx="7179733" cy="503007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a:spLocks noGrp="1"/>
          </p:cNvSpPr>
          <p:nvPr>
            <p:ph sz="half" idx="2"/>
          </p:nvPr>
        </p:nvSpPr>
        <p:spPr>
          <a:xfrm>
            <a:off x="8263470" y="1778310"/>
            <a:ext cx="7179733" cy="503007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p:cNvSpPr>
            <a:spLocks noGrp="1"/>
          </p:cNvSpPr>
          <p:nvPr>
            <p:ph type="dt" sz="half" idx="10"/>
          </p:nvPr>
        </p:nvSpPr>
        <p:spPr/>
        <p:txBody>
          <a:bodyPr/>
          <a:lstStyle/>
          <a:p>
            <a:fld id="{C3168AF5-5AE7-40D8-9EF2-BA5EE939C69E}" type="datetimeFigureOut">
              <a:rPr lang="da-DK" smtClean="0"/>
              <a:pPr/>
              <a:t>26-08-2020</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663421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812802" y="366248"/>
            <a:ext cx="14630400" cy="1524265"/>
          </a:xfrm>
        </p:spPr>
        <p:txBody>
          <a:bodyPr/>
          <a:lstStyle>
            <a:lvl1pPr>
              <a:defRPr/>
            </a:lvl1pPr>
          </a:lstStyle>
          <a:p>
            <a:r>
              <a:rPr lang="da-DK"/>
              <a:t>Klik for at redigere i master</a:t>
            </a:r>
          </a:p>
        </p:txBody>
      </p:sp>
      <p:sp>
        <p:nvSpPr>
          <p:cNvPr id="3" name="Pladsholder til tekst 2"/>
          <p:cNvSpPr>
            <a:spLocks noGrp="1"/>
          </p:cNvSpPr>
          <p:nvPr>
            <p:ph type="body" idx="1"/>
          </p:nvPr>
        </p:nvSpPr>
        <p:spPr>
          <a:xfrm>
            <a:off x="812801" y="2047177"/>
            <a:ext cx="7182556" cy="853164"/>
          </a:xfrm>
        </p:spPr>
        <p:txBody>
          <a:bodyPr anchor="b"/>
          <a:lstStyle>
            <a:lvl1pPr marL="0" indent="0">
              <a:buNone/>
              <a:defRPr sz="3200" b="1"/>
            </a:lvl1pPr>
            <a:lvl2pPr marL="611109" indent="0">
              <a:buNone/>
              <a:defRPr sz="2700" b="1"/>
            </a:lvl2pPr>
            <a:lvl3pPr marL="1222217" indent="0">
              <a:buNone/>
              <a:defRPr sz="2400" b="1"/>
            </a:lvl3pPr>
            <a:lvl4pPr marL="1833326" indent="0">
              <a:buNone/>
              <a:defRPr sz="2100" b="1"/>
            </a:lvl4pPr>
            <a:lvl5pPr marL="2444435" indent="0">
              <a:buNone/>
              <a:defRPr sz="2100" b="1"/>
            </a:lvl5pPr>
            <a:lvl6pPr marL="3055544" indent="0">
              <a:buNone/>
              <a:defRPr sz="2100" b="1"/>
            </a:lvl6pPr>
            <a:lvl7pPr marL="3666652" indent="0">
              <a:buNone/>
              <a:defRPr sz="2100" b="1"/>
            </a:lvl7pPr>
            <a:lvl8pPr marL="4277761" indent="0">
              <a:buNone/>
              <a:defRPr sz="2100" b="1"/>
            </a:lvl8pPr>
            <a:lvl9pPr marL="4888870" indent="0">
              <a:buNone/>
              <a:defRPr sz="2100" b="1"/>
            </a:lvl9pPr>
          </a:lstStyle>
          <a:p>
            <a:pPr lvl="0"/>
            <a:r>
              <a:rPr lang="da-DK"/>
              <a:t>Klik for at redigere i master</a:t>
            </a:r>
          </a:p>
        </p:txBody>
      </p:sp>
      <p:sp>
        <p:nvSpPr>
          <p:cNvPr id="4" name="Pladsholder til indhold 3"/>
          <p:cNvSpPr>
            <a:spLocks noGrp="1"/>
          </p:cNvSpPr>
          <p:nvPr>
            <p:ph sz="half" idx="2"/>
          </p:nvPr>
        </p:nvSpPr>
        <p:spPr>
          <a:xfrm>
            <a:off x="812801" y="2900339"/>
            <a:ext cx="7182556" cy="5269299"/>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a:spLocks noGrp="1"/>
          </p:cNvSpPr>
          <p:nvPr>
            <p:ph type="body" sz="quarter" idx="3"/>
          </p:nvPr>
        </p:nvSpPr>
        <p:spPr>
          <a:xfrm>
            <a:off x="8257824" y="2047177"/>
            <a:ext cx="7185378" cy="853164"/>
          </a:xfrm>
        </p:spPr>
        <p:txBody>
          <a:bodyPr anchor="b"/>
          <a:lstStyle>
            <a:lvl1pPr marL="0" indent="0">
              <a:buNone/>
              <a:defRPr sz="3200" b="1"/>
            </a:lvl1pPr>
            <a:lvl2pPr marL="611109" indent="0">
              <a:buNone/>
              <a:defRPr sz="2700" b="1"/>
            </a:lvl2pPr>
            <a:lvl3pPr marL="1222217" indent="0">
              <a:buNone/>
              <a:defRPr sz="2400" b="1"/>
            </a:lvl3pPr>
            <a:lvl4pPr marL="1833326" indent="0">
              <a:buNone/>
              <a:defRPr sz="2100" b="1"/>
            </a:lvl4pPr>
            <a:lvl5pPr marL="2444435" indent="0">
              <a:buNone/>
              <a:defRPr sz="2100" b="1"/>
            </a:lvl5pPr>
            <a:lvl6pPr marL="3055544" indent="0">
              <a:buNone/>
              <a:defRPr sz="2100" b="1"/>
            </a:lvl6pPr>
            <a:lvl7pPr marL="3666652" indent="0">
              <a:buNone/>
              <a:defRPr sz="2100" b="1"/>
            </a:lvl7pPr>
            <a:lvl8pPr marL="4277761" indent="0">
              <a:buNone/>
              <a:defRPr sz="2100" b="1"/>
            </a:lvl8pPr>
            <a:lvl9pPr marL="4888870" indent="0">
              <a:buNone/>
              <a:defRPr sz="2100" b="1"/>
            </a:lvl9pPr>
          </a:lstStyle>
          <a:p>
            <a:pPr lvl="0"/>
            <a:r>
              <a:rPr lang="da-DK"/>
              <a:t>Klik for at redigere i master</a:t>
            </a:r>
          </a:p>
        </p:txBody>
      </p:sp>
      <p:sp>
        <p:nvSpPr>
          <p:cNvPr id="6" name="Pladsholder til indhold 5"/>
          <p:cNvSpPr>
            <a:spLocks noGrp="1"/>
          </p:cNvSpPr>
          <p:nvPr>
            <p:ph sz="quarter" idx="4"/>
          </p:nvPr>
        </p:nvSpPr>
        <p:spPr>
          <a:xfrm>
            <a:off x="8257824" y="2900339"/>
            <a:ext cx="7185378" cy="5269299"/>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p:cNvSpPr>
            <a:spLocks noGrp="1"/>
          </p:cNvSpPr>
          <p:nvPr>
            <p:ph type="dt" sz="half" idx="10"/>
          </p:nvPr>
        </p:nvSpPr>
        <p:spPr/>
        <p:txBody>
          <a:bodyPr/>
          <a:lstStyle/>
          <a:p>
            <a:fld id="{C3168AF5-5AE7-40D8-9EF2-BA5EE939C69E}" type="datetimeFigureOut">
              <a:rPr lang="da-DK" smtClean="0"/>
              <a:pPr/>
              <a:t>26-08-2020</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493183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dato 2"/>
          <p:cNvSpPr>
            <a:spLocks noGrp="1"/>
          </p:cNvSpPr>
          <p:nvPr>
            <p:ph type="dt" sz="half" idx="10"/>
          </p:nvPr>
        </p:nvSpPr>
        <p:spPr/>
        <p:txBody>
          <a:bodyPr/>
          <a:lstStyle/>
          <a:p>
            <a:fld id="{C3168AF5-5AE7-40D8-9EF2-BA5EE939C69E}" type="datetimeFigureOut">
              <a:rPr lang="da-DK" smtClean="0"/>
              <a:pPr/>
              <a:t>26-08-2020</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493582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bg>
      <p:bgPr>
        <a:solidFill>
          <a:srgbClr val="FBF2E5"/>
        </a:solidFill>
        <a:effectLst/>
      </p:bgPr>
    </p:bg>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C3168AF5-5AE7-40D8-9EF2-BA5EE939C69E}" type="datetimeFigureOut">
              <a:rPr lang="da-DK" smtClean="0"/>
              <a:pPr/>
              <a:t>26-08-2020</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3001012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12806" y="364136"/>
            <a:ext cx="5348112" cy="1549669"/>
          </a:xfrm>
        </p:spPr>
        <p:txBody>
          <a:bodyPr anchor="b"/>
          <a:lstStyle>
            <a:lvl1pPr algn="l">
              <a:defRPr sz="2700" b="1"/>
            </a:lvl1pPr>
          </a:lstStyle>
          <a:p>
            <a:r>
              <a:rPr lang="da-DK"/>
              <a:t>Klik for at redigere i master</a:t>
            </a:r>
          </a:p>
        </p:txBody>
      </p:sp>
      <p:sp>
        <p:nvSpPr>
          <p:cNvPr id="3" name="Pladsholder til indhold 2"/>
          <p:cNvSpPr>
            <a:spLocks noGrp="1"/>
          </p:cNvSpPr>
          <p:nvPr>
            <p:ph idx="1"/>
          </p:nvPr>
        </p:nvSpPr>
        <p:spPr>
          <a:xfrm>
            <a:off x="6355647" y="364132"/>
            <a:ext cx="9087554" cy="7805505"/>
          </a:xfrm>
        </p:spPr>
        <p:txBody>
          <a:bodyPr/>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a:spLocks noGrp="1"/>
          </p:cNvSpPr>
          <p:nvPr>
            <p:ph type="body" sz="half" idx="2"/>
          </p:nvPr>
        </p:nvSpPr>
        <p:spPr>
          <a:xfrm>
            <a:off x="812806" y="1913803"/>
            <a:ext cx="5348112" cy="6255836"/>
          </a:xfrm>
        </p:spPr>
        <p:txBody>
          <a:bodyPr/>
          <a:lstStyle>
            <a:lvl1pPr marL="0" indent="0">
              <a:buNone/>
              <a:defRPr sz="1900"/>
            </a:lvl1pPr>
            <a:lvl2pPr marL="611109" indent="0">
              <a:buNone/>
              <a:defRPr sz="1600"/>
            </a:lvl2pPr>
            <a:lvl3pPr marL="1222217" indent="0">
              <a:buNone/>
              <a:defRPr sz="1300"/>
            </a:lvl3pPr>
            <a:lvl4pPr marL="1833326" indent="0">
              <a:buNone/>
              <a:defRPr sz="1200"/>
            </a:lvl4pPr>
            <a:lvl5pPr marL="2444435" indent="0">
              <a:buNone/>
              <a:defRPr sz="1200"/>
            </a:lvl5pPr>
            <a:lvl6pPr marL="3055544" indent="0">
              <a:buNone/>
              <a:defRPr sz="1200"/>
            </a:lvl6pPr>
            <a:lvl7pPr marL="3666652" indent="0">
              <a:buNone/>
              <a:defRPr sz="1200"/>
            </a:lvl7pPr>
            <a:lvl8pPr marL="4277761" indent="0">
              <a:buNone/>
              <a:defRPr sz="1200"/>
            </a:lvl8pPr>
            <a:lvl9pPr marL="4888870" indent="0">
              <a:buNone/>
              <a:defRPr sz="1200"/>
            </a:lvl9pPr>
          </a:lstStyle>
          <a:p>
            <a:pPr lvl="0"/>
            <a:r>
              <a:rPr lang="da-DK"/>
              <a:t>Klik for at redigere i master</a:t>
            </a:r>
          </a:p>
        </p:txBody>
      </p:sp>
      <p:sp>
        <p:nvSpPr>
          <p:cNvPr id="5" name="Pladsholder til dato 4"/>
          <p:cNvSpPr>
            <a:spLocks noGrp="1"/>
          </p:cNvSpPr>
          <p:nvPr>
            <p:ph type="dt" sz="half" idx="10"/>
          </p:nvPr>
        </p:nvSpPr>
        <p:spPr/>
        <p:txBody>
          <a:bodyPr/>
          <a:lstStyle/>
          <a:p>
            <a:fld id="{C3168AF5-5AE7-40D8-9EF2-BA5EE939C69E}" type="datetimeFigureOut">
              <a:rPr lang="da-DK" smtClean="0"/>
              <a:pPr/>
              <a:t>26-08-2020</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550360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3186292" y="6401913"/>
            <a:ext cx="9753600" cy="755782"/>
          </a:xfrm>
        </p:spPr>
        <p:txBody>
          <a:bodyPr anchor="b"/>
          <a:lstStyle>
            <a:lvl1pPr algn="l">
              <a:defRPr sz="2700" b="1"/>
            </a:lvl1pPr>
          </a:lstStyle>
          <a:p>
            <a:r>
              <a:rPr lang="da-DK"/>
              <a:t>Klik for at redigere i master</a:t>
            </a:r>
          </a:p>
        </p:txBody>
      </p:sp>
      <p:sp>
        <p:nvSpPr>
          <p:cNvPr id="3" name="Pladsholder til billede 2"/>
          <p:cNvSpPr>
            <a:spLocks noGrp="1"/>
          </p:cNvSpPr>
          <p:nvPr>
            <p:ph type="pic" idx="1"/>
          </p:nvPr>
        </p:nvSpPr>
        <p:spPr>
          <a:xfrm>
            <a:off x="3186292" y="817177"/>
            <a:ext cx="9753600" cy="5487353"/>
          </a:xfrm>
        </p:spPr>
        <p:txBody>
          <a:bodyPr/>
          <a:lstStyle>
            <a:lvl1pPr marL="0" indent="0">
              <a:buNone/>
              <a:defRPr sz="4300"/>
            </a:lvl1pPr>
            <a:lvl2pPr marL="611109" indent="0">
              <a:buNone/>
              <a:defRPr sz="3700"/>
            </a:lvl2pPr>
            <a:lvl3pPr marL="1222217" indent="0">
              <a:buNone/>
              <a:defRPr sz="3200"/>
            </a:lvl3pPr>
            <a:lvl4pPr marL="1833326" indent="0">
              <a:buNone/>
              <a:defRPr sz="2700"/>
            </a:lvl4pPr>
            <a:lvl5pPr marL="2444435" indent="0">
              <a:buNone/>
              <a:defRPr sz="2700"/>
            </a:lvl5pPr>
            <a:lvl6pPr marL="3055544" indent="0">
              <a:buNone/>
              <a:defRPr sz="2700"/>
            </a:lvl6pPr>
            <a:lvl7pPr marL="3666652" indent="0">
              <a:buNone/>
              <a:defRPr sz="2700"/>
            </a:lvl7pPr>
            <a:lvl8pPr marL="4277761" indent="0">
              <a:buNone/>
              <a:defRPr sz="2700"/>
            </a:lvl8pPr>
            <a:lvl9pPr marL="4888870" indent="0">
              <a:buNone/>
              <a:defRPr sz="2700"/>
            </a:lvl9pPr>
          </a:lstStyle>
          <a:p>
            <a:endParaRPr lang="da-DK"/>
          </a:p>
        </p:txBody>
      </p:sp>
      <p:sp>
        <p:nvSpPr>
          <p:cNvPr id="4" name="Pladsholder til tekst 3"/>
          <p:cNvSpPr>
            <a:spLocks noGrp="1"/>
          </p:cNvSpPr>
          <p:nvPr>
            <p:ph type="body" sz="half" idx="2"/>
          </p:nvPr>
        </p:nvSpPr>
        <p:spPr>
          <a:xfrm>
            <a:off x="3186292" y="7157696"/>
            <a:ext cx="9753600" cy="1073334"/>
          </a:xfrm>
        </p:spPr>
        <p:txBody>
          <a:bodyPr/>
          <a:lstStyle>
            <a:lvl1pPr marL="0" indent="0">
              <a:buNone/>
              <a:defRPr sz="1900"/>
            </a:lvl1pPr>
            <a:lvl2pPr marL="611109" indent="0">
              <a:buNone/>
              <a:defRPr sz="1600"/>
            </a:lvl2pPr>
            <a:lvl3pPr marL="1222217" indent="0">
              <a:buNone/>
              <a:defRPr sz="1300"/>
            </a:lvl3pPr>
            <a:lvl4pPr marL="1833326" indent="0">
              <a:buNone/>
              <a:defRPr sz="1200"/>
            </a:lvl4pPr>
            <a:lvl5pPr marL="2444435" indent="0">
              <a:buNone/>
              <a:defRPr sz="1200"/>
            </a:lvl5pPr>
            <a:lvl6pPr marL="3055544" indent="0">
              <a:buNone/>
              <a:defRPr sz="1200"/>
            </a:lvl6pPr>
            <a:lvl7pPr marL="3666652" indent="0">
              <a:buNone/>
              <a:defRPr sz="1200"/>
            </a:lvl7pPr>
            <a:lvl8pPr marL="4277761" indent="0">
              <a:buNone/>
              <a:defRPr sz="1200"/>
            </a:lvl8pPr>
            <a:lvl9pPr marL="4888870" indent="0">
              <a:buNone/>
              <a:defRPr sz="1200"/>
            </a:lvl9pPr>
          </a:lstStyle>
          <a:p>
            <a:pPr lvl="0"/>
            <a:r>
              <a:rPr lang="da-DK"/>
              <a:t>Klik for at redigere i master</a:t>
            </a:r>
          </a:p>
        </p:txBody>
      </p:sp>
      <p:sp>
        <p:nvSpPr>
          <p:cNvPr id="5" name="Pladsholder til dato 4"/>
          <p:cNvSpPr>
            <a:spLocks noGrp="1"/>
          </p:cNvSpPr>
          <p:nvPr>
            <p:ph type="dt" sz="half" idx="10"/>
          </p:nvPr>
        </p:nvSpPr>
        <p:spPr/>
        <p:txBody>
          <a:bodyPr/>
          <a:lstStyle/>
          <a:p>
            <a:fld id="{C3168AF5-5AE7-40D8-9EF2-BA5EE939C69E}" type="datetimeFigureOut">
              <a:rPr lang="da-DK" smtClean="0"/>
              <a:pPr/>
              <a:t>26-08-2020</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2625339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812802" y="366248"/>
            <a:ext cx="14630400" cy="1524265"/>
          </a:xfrm>
          <a:prstGeom prst="rect">
            <a:avLst/>
          </a:prstGeom>
        </p:spPr>
        <p:txBody>
          <a:bodyPr vert="horz" lIns="122222" tIns="61110" rIns="122222" bIns="61110" rtlCol="0" anchor="ctr">
            <a:normAutofit/>
          </a:bodyPr>
          <a:lstStyle/>
          <a:p>
            <a:r>
              <a:rPr lang="da-DK"/>
              <a:t>Klik for at redigere i master</a:t>
            </a:r>
          </a:p>
        </p:txBody>
      </p:sp>
      <p:sp>
        <p:nvSpPr>
          <p:cNvPr id="3" name="Pladsholder til tekst 2"/>
          <p:cNvSpPr>
            <a:spLocks noGrp="1"/>
          </p:cNvSpPr>
          <p:nvPr>
            <p:ph type="body" idx="1"/>
          </p:nvPr>
        </p:nvSpPr>
        <p:spPr>
          <a:xfrm>
            <a:off x="812802" y="2133974"/>
            <a:ext cx="14630400" cy="6035665"/>
          </a:xfrm>
          <a:prstGeom prst="rect">
            <a:avLst/>
          </a:prstGeom>
        </p:spPr>
        <p:txBody>
          <a:bodyPr vert="horz" lIns="122222" tIns="61110" rIns="122222" bIns="61110" rtlCol="0">
            <a:normAutofit/>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2"/>
          </p:nvPr>
        </p:nvSpPr>
        <p:spPr>
          <a:xfrm>
            <a:off x="812802" y="8476612"/>
            <a:ext cx="3793067" cy="486919"/>
          </a:xfrm>
          <a:prstGeom prst="rect">
            <a:avLst/>
          </a:prstGeom>
        </p:spPr>
        <p:txBody>
          <a:bodyPr vert="horz" lIns="122222" tIns="61110" rIns="122222" bIns="61110" rtlCol="0" anchor="ctr"/>
          <a:lstStyle>
            <a:lvl1pPr algn="l">
              <a:defRPr sz="1600">
                <a:solidFill>
                  <a:schemeClr val="tx1">
                    <a:tint val="75000"/>
                  </a:schemeClr>
                </a:solidFill>
              </a:defRPr>
            </a:lvl1pPr>
          </a:lstStyle>
          <a:p>
            <a:fld id="{C3168AF5-5AE7-40D8-9EF2-BA5EE939C69E}" type="datetimeFigureOut">
              <a:rPr lang="da-DK" smtClean="0"/>
              <a:pPr/>
              <a:t>26-08-2020</a:t>
            </a:fld>
            <a:endParaRPr lang="da-DK"/>
          </a:p>
        </p:txBody>
      </p:sp>
      <p:sp>
        <p:nvSpPr>
          <p:cNvPr id="5" name="Pladsholder til sidefod 4"/>
          <p:cNvSpPr>
            <a:spLocks noGrp="1"/>
          </p:cNvSpPr>
          <p:nvPr>
            <p:ph type="ftr" sz="quarter" idx="3"/>
          </p:nvPr>
        </p:nvSpPr>
        <p:spPr>
          <a:xfrm>
            <a:off x="5554138" y="8476612"/>
            <a:ext cx="5147731" cy="486919"/>
          </a:xfrm>
          <a:prstGeom prst="rect">
            <a:avLst/>
          </a:prstGeom>
        </p:spPr>
        <p:txBody>
          <a:bodyPr vert="horz" lIns="122222" tIns="61110" rIns="122222" bIns="61110" rtlCol="0" anchor="ctr"/>
          <a:lstStyle>
            <a:lvl1pPr algn="ctr">
              <a:defRPr sz="16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11650135" y="8476612"/>
            <a:ext cx="3793067" cy="486919"/>
          </a:xfrm>
          <a:prstGeom prst="rect">
            <a:avLst/>
          </a:prstGeom>
        </p:spPr>
        <p:txBody>
          <a:bodyPr vert="horz" lIns="122222" tIns="61110" rIns="122222" bIns="61110" rtlCol="0" anchor="ctr"/>
          <a:lstStyle>
            <a:lvl1pPr algn="r">
              <a:defRPr sz="1600">
                <a:solidFill>
                  <a:schemeClr val="tx1">
                    <a:tint val="75000"/>
                  </a:schemeClr>
                </a:solidFill>
              </a:defRPr>
            </a:lvl1pPr>
          </a:lstStyle>
          <a:p>
            <a:fld id="{F9A650B7-67A5-4A6E-944B-DBFCFD6D046C}" type="slidenum">
              <a:rPr lang="da-DK" smtClean="0"/>
              <a:pPr/>
              <a:t>‹nr.›</a:t>
            </a:fld>
            <a:endParaRPr lang="da-DK"/>
          </a:p>
        </p:txBody>
      </p:sp>
    </p:spTree>
    <p:extLst>
      <p:ext uri="{BB962C8B-B14F-4D97-AF65-F5344CB8AC3E}">
        <p14:creationId xmlns:p14="http://schemas.microsoft.com/office/powerpoint/2010/main" val="4224724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22217" rtl="0" eaLnBrk="1" latinLnBrk="0" hangingPunct="1">
        <a:spcBef>
          <a:spcPct val="0"/>
        </a:spcBef>
        <a:buNone/>
        <a:defRPr sz="5900" kern="1200">
          <a:solidFill>
            <a:schemeClr val="tx1"/>
          </a:solidFill>
          <a:latin typeface="+mj-lt"/>
          <a:ea typeface="+mj-ea"/>
          <a:cs typeface="+mj-cs"/>
        </a:defRPr>
      </a:lvl1pPr>
    </p:titleStyle>
    <p:bodyStyle>
      <a:lvl1pPr marL="458331" indent="-458331" algn="l" defTabSz="1222217" rtl="0" eaLnBrk="1" latinLnBrk="0" hangingPunct="1">
        <a:spcBef>
          <a:spcPct val="20000"/>
        </a:spcBef>
        <a:buFont typeface="Arial" pitchFamily="34" charset="0"/>
        <a:buChar char="•"/>
        <a:defRPr sz="4300" kern="1200">
          <a:solidFill>
            <a:schemeClr val="tx1"/>
          </a:solidFill>
          <a:latin typeface="+mn-lt"/>
          <a:ea typeface="+mn-ea"/>
          <a:cs typeface="+mn-cs"/>
        </a:defRPr>
      </a:lvl1pPr>
      <a:lvl2pPr marL="993051" indent="-381942" algn="l" defTabSz="1222217" rtl="0" eaLnBrk="1" latinLnBrk="0" hangingPunct="1">
        <a:spcBef>
          <a:spcPct val="20000"/>
        </a:spcBef>
        <a:buFont typeface="Arial" pitchFamily="34" charset="0"/>
        <a:buChar char="–"/>
        <a:defRPr sz="3700" kern="1200">
          <a:solidFill>
            <a:schemeClr val="tx1"/>
          </a:solidFill>
          <a:latin typeface="+mn-lt"/>
          <a:ea typeface="+mn-ea"/>
          <a:cs typeface="+mn-cs"/>
        </a:defRPr>
      </a:lvl2pPr>
      <a:lvl3pPr marL="1527772" indent="-305555" algn="l" defTabSz="1222217"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8881" indent="-305555" algn="l" defTabSz="1222217" rtl="0" eaLnBrk="1" latinLnBrk="0" hangingPunct="1">
        <a:spcBef>
          <a:spcPct val="20000"/>
        </a:spcBef>
        <a:buFont typeface="Arial" pitchFamily="34" charset="0"/>
        <a:buChar char="–"/>
        <a:defRPr sz="2700" kern="1200">
          <a:solidFill>
            <a:schemeClr val="tx1"/>
          </a:solidFill>
          <a:latin typeface="+mn-lt"/>
          <a:ea typeface="+mn-ea"/>
          <a:cs typeface="+mn-cs"/>
        </a:defRPr>
      </a:lvl4pPr>
      <a:lvl5pPr marL="2749990" indent="-305555" algn="l" defTabSz="1222217" rtl="0" eaLnBrk="1" latinLnBrk="0" hangingPunct="1">
        <a:spcBef>
          <a:spcPct val="20000"/>
        </a:spcBef>
        <a:buFont typeface="Arial" pitchFamily="34" charset="0"/>
        <a:buChar char="»"/>
        <a:defRPr sz="2700" kern="1200">
          <a:solidFill>
            <a:schemeClr val="tx1"/>
          </a:solidFill>
          <a:latin typeface="+mn-lt"/>
          <a:ea typeface="+mn-ea"/>
          <a:cs typeface="+mn-cs"/>
        </a:defRPr>
      </a:lvl5pPr>
      <a:lvl6pPr marL="3361099" indent="-305555" algn="l" defTabSz="1222217"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72207" indent="-305555" algn="l" defTabSz="1222217"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83316" indent="-305555" algn="l" defTabSz="1222217"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94425" indent="-305555" algn="l" defTabSz="1222217"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da-DK"/>
      </a:defPPr>
      <a:lvl1pPr marL="0" algn="l" defTabSz="1222217" rtl="0" eaLnBrk="1" latinLnBrk="0" hangingPunct="1">
        <a:defRPr sz="2400" kern="1200">
          <a:solidFill>
            <a:schemeClr val="tx1"/>
          </a:solidFill>
          <a:latin typeface="+mn-lt"/>
          <a:ea typeface="+mn-ea"/>
          <a:cs typeface="+mn-cs"/>
        </a:defRPr>
      </a:lvl1pPr>
      <a:lvl2pPr marL="611109" algn="l" defTabSz="1222217" rtl="0" eaLnBrk="1" latinLnBrk="0" hangingPunct="1">
        <a:defRPr sz="2400" kern="1200">
          <a:solidFill>
            <a:schemeClr val="tx1"/>
          </a:solidFill>
          <a:latin typeface="+mn-lt"/>
          <a:ea typeface="+mn-ea"/>
          <a:cs typeface="+mn-cs"/>
        </a:defRPr>
      </a:lvl2pPr>
      <a:lvl3pPr marL="1222217" algn="l" defTabSz="1222217" rtl="0" eaLnBrk="1" latinLnBrk="0" hangingPunct="1">
        <a:defRPr sz="2400" kern="1200">
          <a:solidFill>
            <a:schemeClr val="tx1"/>
          </a:solidFill>
          <a:latin typeface="+mn-lt"/>
          <a:ea typeface="+mn-ea"/>
          <a:cs typeface="+mn-cs"/>
        </a:defRPr>
      </a:lvl3pPr>
      <a:lvl4pPr marL="1833326" algn="l" defTabSz="1222217" rtl="0" eaLnBrk="1" latinLnBrk="0" hangingPunct="1">
        <a:defRPr sz="2400" kern="1200">
          <a:solidFill>
            <a:schemeClr val="tx1"/>
          </a:solidFill>
          <a:latin typeface="+mn-lt"/>
          <a:ea typeface="+mn-ea"/>
          <a:cs typeface="+mn-cs"/>
        </a:defRPr>
      </a:lvl4pPr>
      <a:lvl5pPr marL="2444435" algn="l" defTabSz="1222217" rtl="0" eaLnBrk="1" latinLnBrk="0" hangingPunct="1">
        <a:defRPr sz="2400" kern="1200">
          <a:solidFill>
            <a:schemeClr val="tx1"/>
          </a:solidFill>
          <a:latin typeface="+mn-lt"/>
          <a:ea typeface="+mn-ea"/>
          <a:cs typeface="+mn-cs"/>
        </a:defRPr>
      </a:lvl5pPr>
      <a:lvl6pPr marL="3055544" algn="l" defTabSz="1222217" rtl="0" eaLnBrk="1" latinLnBrk="0" hangingPunct="1">
        <a:defRPr sz="2400" kern="1200">
          <a:solidFill>
            <a:schemeClr val="tx1"/>
          </a:solidFill>
          <a:latin typeface="+mn-lt"/>
          <a:ea typeface="+mn-ea"/>
          <a:cs typeface="+mn-cs"/>
        </a:defRPr>
      </a:lvl6pPr>
      <a:lvl7pPr marL="3666652" algn="l" defTabSz="1222217" rtl="0" eaLnBrk="1" latinLnBrk="0" hangingPunct="1">
        <a:defRPr sz="2400" kern="1200">
          <a:solidFill>
            <a:schemeClr val="tx1"/>
          </a:solidFill>
          <a:latin typeface="+mn-lt"/>
          <a:ea typeface="+mn-ea"/>
          <a:cs typeface="+mn-cs"/>
        </a:defRPr>
      </a:lvl7pPr>
      <a:lvl8pPr marL="4277761" algn="l" defTabSz="1222217" rtl="0" eaLnBrk="1" latinLnBrk="0" hangingPunct="1">
        <a:defRPr sz="2400" kern="1200">
          <a:solidFill>
            <a:schemeClr val="tx1"/>
          </a:solidFill>
          <a:latin typeface="+mn-lt"/>
          <a:ea typeface="+mn-ea"/>
          <a:cs typeface="+mn-cs"/>
        </a:defRPr>
      </a:lvl8pPr>
      <a:lvl9pPr marL="4888870" algn="l" defTabSz="1222217"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e 1"/>
          <p:cNvGrpSpPr/>
          <p:nvPr/>
        </p:nvGrpSpPr>
        <p:grpSpPr>
          <a:xfrm>
            <a:off x="2337864" y="4669571"/>
            <a:ext cx="9822301" cy="3273879"/>
            <a:chOff x="756039" y="5096574"/>
            <a:chExt cx="9822301" cy="3273879"/>
          </a:xfrm>
        </p:grpSpPr>
        <p:sp>
          <p:nvSpPr>
            <p:cNvPr id="15363" name="Tekstboks 9"/>
            <p:cNvSpPr txBox="1">
              <a:spLocks noChangeArrowheads="1"/>
            </p:cNvSpPr>
            <p:nvPr/>
          </p:nvSpPr>
          <p:spPr bwMode="auto">
            <a:xfrm>
              <a:off x="756039" y="5096574"/>
              <a:ext cx="9805676" cy="1311275"/>
            </a:xfrm>
            <a:prstGeom prst="rect">
              <a:avLst/>
            </a:prstGeom>
            <a:noFill/>
            <a:ln w="9525">
              <a:noFill/>
              <a:miter lim="800000"/>
              <a:headEnd/>
              <a:tailEnd/>
            </a:ln>
          </p:spPr>
          <p:txBody>
            <a:bodyPr>
              <a:spAutoFit/>
            </a:bodyPr>
            <a:lstStyle/>
            <a:p>
              <a:r>
                <a:rPr lang="da-DK" sz="8000" dirty="0">
                  <a:solidFill>
                    <a:srgbClr val="9BBB59"/>
                  </a:solidFill>
                  <a:latin typeface="Aharoni" pitchFamily="2" charset="-79"/>
                  <a:cs typeface="Aharoni" pitchFamily="2" charset="-79"/>
                </a:rPr>
                <a:t>Robert E.</a:t>
              </a:r>
            </a:p>
          </p:txBody>
        </p:sp>
        <p:sp>
          <p:nvSpPr>
            <p:cNvPr id="15364" name="Tekstboks 10"/>
            <p:cNvSpPr txBox="1">
              <a:spLocks noChangeArrowheads="1"/>
            </p:cNvSpPr>
            <p:nvPr/>
          </p:nvSpPr>
          <p:spPr bwMode="auto">
            <a:xfrm>
              <a:off x="772664" y="6139124"/>
              <a:ext cx="9805676" cy="1311275"/>
            </a:xfrm>
            <a:prstGeom prst="rect">
              <a:avLst/>
            </a:prstGeom>
            <a:noFill/>
            <a:ln w="9525">
              <a:noFill/>
              <a:miter lim="800000"/>
              <a:headEnd/>
              <a:tailEnd/>
            </a:ln>
          </p:spPr>
          <p:txBody>
            <a:bodyPr>
              <a:spAutoFit/>
            </a:bodyPr>
            <a:lstStyle/>
            <a:p>
              <a:r>
                <a:rPr lang="da-DK" sz="8000" dirty="0">
                  <a:solidFill>
                    <a:srgbClr val="7F7F7F"/>
                  </a:solidFill>
                  <a:latin typeface="Aharoni"/>
                  <a:ea typeface="Aharoni"/>
                  <a:cs typeface="Aharoni"/>
                </a:rPr>
                <a:t>Quinn</a:t>
              </a:r>
              <a:endParaRPr lang="da-DK" sz="8000" dirty="0">
                <a:latin typeface="Calibri" pitchFamily="34" charset="0"/>
              </a:endParaRPr>
            </a:p>
          </p:txBody>
        </p:sp>
        <p:sp>
          <p:nvSpPr>
            <p:cNvPr id="15365" name="Tekstboks 11"/>
            <p:cNvSpPr txBox="1">
              <a:spLocks noChangeArrowheads="1"/>
            </p:cNvSpPr>
            <p:nvPr/>
          </p:nvSpPr>
          <p:spPr bwMode="auto">
            <a:xfrm>
              <a:off x="772664" y="7293235"/>
              <a:ext cx="8843941" cy="1077218"/>
            </a:xfrm>
            <a:prstGeom prst="rect">
              <a:avLst/>
            </a:prstGeom>
            <a:noFill/>
            <a:ln w="9525">
              <a:noFill/>
              <a:miter lim="800000"/>
              <a:headEnd/>
              <a:tailEnd/>
            </a:ln>
          </p:spPr>
          <p:txBody>
            <a:bodyPr wrap="square">
              <a:spAutoFit/>
            </a:bodyPr>
            <a:lstStyle/>
            <a:p>
              <a:r>
                <a:rPr lang="nb-NO" sz="3200" b="1" dirty="0">
                  <a:solidFill>
                    <a:schemeClr val="tx1">
                      <a:lumMod val="65000"/>
                      <a:lumOff val="35000"/>
                    </a:schemeClr>
                  </a:solidFill>
                </a:rPr>
                <a:t>Professor of Management and Organizations</a:t>
              </a:r>
              <a:r>
                <a:rPr lang="da-DK" sz="3200" b="1" dirty="0">
                  <a:solidFill>
                    <a:schemeClr val="tx1">
                      <a:lumMod val="65000"/>
                      <a:lumOff val="35000"/>
                    </a:schemeClr>
                  </a:solidFill>
                  <a:latin typeface="Calibri" pitchFamily="34" charset="0"/>
                </a:rPr>
                <a:t> at</a:t>
              </a:r>
            </a:p>
            <a:p>
              <a:r>
                <a:rPr lang="da-DK" sz="3200" b="1" dirty="0">
                  <a:solidFill>
                    <a:schemeClr val="tx1">
                      <a:lumMod val="65000"/>
                      <a:lumOff val="35000"/>
                    </a:schemeClr>
                  </a:solidFill>
                  <a:latin typeface="Calibri" pitchFamily="34" charset="0"/>
                </a:rPr>
                <a:t>the Ross School of Business, University of Michigan</a:t>
              </a:r>
              <a:endParaRPr lang="nb-NO" sz="3200" b="1" dirty="0">
                <a:solidFill>
                  <a:schemeClr val="tx1">
                    <a:lumMod val="65000"/>
                    <a:lumOff val="35000"/>
                  </a:schemeClr>
                </a:solidFill>
              </a:endParaRPr>
            </a:p>
          </p:txBody>
        </p:sp>
      </p:grpSp>
      <p:grpSp>
        <p:nvGrpSpPr>
          <p:cNvPr id="9" name="Gruppe 8"/>
          <p:cNvGrpSpPr/>
          <p:nvPr/>
        </p:nvGrpSpPr>
        <p:grpSpPr>
          <a:xfrm>
            <a:off x="2304613" y="1643778"/>
            <a:ext cx="9822301" cy="3273879"/>
            <a:chOff x="756039" y="5096574"/>
            <a:chExt cx="9822301" cy="3273879"/>
          </a:xfrm>
        </p:grpSpPr>
        <p:sp>
          <p:nvSpPr>
            <p:cNvPr id="10" name="Tekstboks 9"/>
            <p:cNvSpPr txBox="1">
              <a:spLocks noChangeArrowheads="1"/>
            </p:cNvSpPr>
            <p:nvPr/>
          </p:nvSpPr>
          <p:spPr bwMode="auto">
            <a:xfrm>
              <a:off x="756039" y="5096574"/>
              <a:ext cx="9805676" cy="1311275"/>
            </a:xfrm>
            <a:prstGeom prst="rect">
              <a:avLst/>
            </a:prstGeom>
            <a:noFill/>
            <a:ln w="9525">
              <a:noFill/>
              <a:miter lim="800000"/>
              <a:headEnd/>
              <a:tailEnd/>
            </a:ln>
          </p:spPr>
          <p:txBody>
            <a:bodyPr>
              <a:spAutoFit/>
            </a:bodyPr>
            <a:lstStyle/>
            <a:p>
              <a:r>
                <a:rPr lang="da-DK" sz="8000" dirty="0">
                  <a:solidFill>
                    <a:srgbClr val="9BBB59"/>
                  </a:solidFill>
                  <a:latin typeface="Aharoni" pitchFamily="2" charset="-79"/>
                  <a:cs typeface="Aharoni" pitchFamily="2" charset="-79"/>
                </a:rPr>
                <a:t>Kim S.</a:t>
              </a:r>
            </a:p>
          </p:txBody>
        </p:sp>
        <p:sp>
          <p:nvSpPr>
            <p:cNvPr id="11" name="Tekstboks 10"/>
            <p:cNvSpPr txBox="1">
              <a:spLocks noChangeArrowheads="1"/>
            </p:cNvSpPr>
            <p:nvPr/>
          </p:nvSpPr>
          <p:spPr bwMode="auto">
            <a:xfrm>
              <a:off x="772664" y="6139124"/>
              <a:ext cx="9805676" cy="1311275"/>
            </a:xfrm>
            <a:prstGeom prst="rect">
              <a:avLst/>
            </a:prstGeom>
            <a:noFill/>
            <a:ln w="9525">
              <a:noFill/>
              <a:miter lim="800000"/>
              <a:headEnd/>
              <a:tailEnd/>
            </a:ln>
          </p:spPr>
          <p:txBody>
            <a:bodyPr>
              <a:spAutoFit/>
            </a:bodyPr>
            <a:lstStyle/>
            <a:p>
              <a:r>
                <a:rPr lang="da-DK" sz="8000" dirty="0">
                  <a:solidFill>
                    <a:srgbClr val="7F7F7F"/>
                  </a:solidFill>
                  <a:latin typeface="Aharoni"/>
                  <a:cs typeface="Aharoni"/>
                </a:rPr>
                <a:t>Cameron</a:t>
              </a:r>
              <a:endParaRPr lang="da-DK" sz="8000" dirty="0">
                <a:latin typeface="Calibri" pitchFamily="34" charset="0"/>
              </a:endParaRPr>
            </a:p>
          </p:txBody>
        </p:sp>
        <p:sp>
          <p:nvSpPr>
            <p:cNvPr id="12" name="Tekstboks 11"/>
            <p:cNvSpPr txBox="1">
              <a:spLocks noChangeArrowheads="1"/>
            </p:cNvSpPr>
            <p:nvPr/>
          </p:nvSpPr>
          <p:spPr bwMode="auto">
            <a:xfrm>
              <a:off x="772665" y="7293235"/>
              <a:ext cx="8877192" cy="1077218"/>
            </a:xfrm>
            <a:prstGeom prst="rect">
              <a:avLst/>
            </a:prstGeom>
            <a:noFill/>
            <a:ln w="9525">
              <a:noFill/>
              <a:miter lim="800000"/>
              <a:headEnd/>
              <a:tailEnd/>
            </a:ln>
          </p:spPr>
          <p:txBody>
            <a:bodyPr wrap="square">
              <a:spAutoFit/>
            </a:bodyPr>
            <a:lstStyle/>
            <a:p>
              <a:r>
                <a:rPr lang="nb-NO" sz="3200" b="1" dirty="0">
                  <a:solidFill>
                    <a:schemeClr val="tx1">
                      <a:lumMod val="65000"/>
                      <a:lumOff val="35000"/>
                    </a:schemeClr>
                  </a:solidFill>
                </a:rPr>
                <a:t>Professor of Management and Organizations</a:t>
              </a:r>
              <a:r>
                <a:rPr lang="da-DK" sz="3200" b="1" dirty="0">
                  <a:solidFill>
                    <a:schemeClr val="tx1">
                      <a:lumMod val="65000"/>
                      <a:lumOff val="35000"/>
                    </a:schemeClr>
                  </a:solidFill>
                  <a:latin typeface="Calibri" pitchFamily="34" charset="0"/>
                </a:rPr>
                <a:t> at</a:t>
              </a:r>
            </a:p>
            <a:p>
              <a:r>
                <a:rPr lang="da-DK" sz="3200" b="1" dirty="0">
                  <a:solidFill>
                    <a:schemeClr val="tx1">
                      <a:lumMod val="65000"/>
                      <a:lumOff val="35000"/>
                    </a:schemeClr>
                  </a:solidFill>
                  <a:latin typeface="Calibri" pitchFamily="34" charset="0"/>
                </a:rPr>
                <a:t>the Ross School of Business, University of Michigan</a:t>
              </a:r>
              <a:endParaRPr lang="nb-NO" sz="3200" b="1" dirty="0">
                <a:solidFill>
                  <a:schemeClr val="tx1">
                    <a:lumMod val="65000"/>
                    <a:lumOff val="35000"/>
                  </a:schemeClr>
                </a:solidFill>
              </a:endParaRPr>
            </a:p>
          </p:txBody>
        </p:sp>
      </p:grpSp>
      <p:sp>
        <p:nvSpPr>
          <p:cNvPr id="13" name="Text Box 8"/>
          <p:cNvSpPr txBox="1">
            <a:spLocks noChangeArrowheads="1"/>
          </p:cNvSpPr>
          <p:nvPr/>
        </p:nvSpPr>
        <p:spPr bwMode="auto">
          <a:xfrm>
            <a:off x="2290099" y="185729"/>
            <a:ext cx="12743386" cy="1569660"/>
          </a:xfrm>
          <a:prstGeom prst="rect">
            <a:avLst/>
          </a:prstGeom>
          <a:noFill/>
          <a:ln w="9525">
            <a:noFill/>
            <a:miter lim="800000"/>
            <a:headEnd/>
            <a:tailEnd/>
          </a:ln>
        </p:spPr>
        <p:txBody>
          <a:bodyPr wrap="square">
            <a:spAutoFit/>
          </a:bodyPr>
          <a:lstStyle/>
          <a:p>
            <a:pPr defTabSz="914400">
              <a:spcBef>
                <a:spcPct val="50000"/>
              </a:spcBef>
            </a:pPr>
            <a:r>
              <a:rPr lang="da-DK" sz="4800" b="1" dirty="0">
                <a:solidFill>
                  <a:schemeClr val="tx1">
                    <a:lumMod val="85000"/>
                    <a:lumOff val="15000"/>
                  </a:schemeClr>
                </a:solidFill>
                <a:latin typeface="Arial" pitchFamily="34" charset="0"/>
                <a:cs typeface="Arial" pitchFamily="34" charset="0"/>
              </a:rPr>
              <a:t>The </a:t>
            </a:r>
            <a:r>
              <a:rPr lang="da-DK" sz="4800" b="1" dirty="0" err="1">
                <a:solidFill>
                  <a:schemeClr val="tx1">
                    <a:lumMod val="85000"/>
                    <a:lumOff val="15000"/>
                  </a:schemeClr>
                </a:solidFill>
                <a:latin typeface="Arial" pitchFamily="34" charset="0"/>
                <a:cs typeface="Arial" pitchFamily="34" charset="0"/>
              </a:rPr>
              <a:t>Competing</a:t>
            </a:r>
            <a:r>
              <a:rPr lang="da-DK" sz="4800" b="1" dirty="0">
                <a:solidFill>
                  <a:schemeClr val="tx1">
                    <a:lumMod val="85000"/>
                    <a:lumOff val="15000"/>
                  </a:schemeClr>
                </a:solidFill>
                <a:latin typeface="Arial" pitchFamily="34" charset="0"/>
                <a:cs typeface="Arial" pitchFamily="34" charset="0"/>
              </a:rPr>
              <a:t> Values Framework</a:t>
            </a:r>
          </a:p>
          <a:p>
            <a:pPr defTabSz="914400">
              <a:spcBef>
                <a:spcPct val="50000"/>
              </a:spcBef>
            </a:pPr>
            <a:r>
              <a:rPr lang="da-DK" sz="3200" b="1" i="1" dirty="0">
                <a:solidFill>
                  <a:schemeClr val="tx1">
                    <a:lumMod val="85000"/>
                    <a:lumOff val="15000"/>
                  </a:schemeClr>
                </a:solidFill>
                <a:latin typeface="Arial" pitchFamily="34" charset="0"/>
                <a:cs typeface="Arial" pitchFamily="34" charset="0"/>
              </a:rPr>
              <a:t>with </a:t>
            </a:r>
            <a:r>
              <a:rPr lang="da-DK" sz="3200" b="1" i="1" dirty="0" err="1">
                <a:solidFill>
                  <a:schemeClr val="tx1">
                    <a:lumMod val="85000"/>
                    <a:lumOff val="15000"/>
                  </a:schemeClr>
                </a:solidFill>
                <a:latin typeface="Arial" pitchFamily="34" charset="0"/>
                <a:cs typeface="Arial" pitchFamily="34" charset="0"/>
              </a:rPr>
              <a:t>introduction</a:t>
            </a:r>
            <a:r>
              <a:rPr lang="da-DK" sz="3200" b="1" i="1" dirty="0">
                <a:solidFill>
                  <a:schemeClr val="tx1">
                    <a:lumMod val="85000"/>
                    <a:lumOff val="15000"/>
                  </a:schemeClr>
                </a:solidFill>
                <a:latin typeface="Arial" pitchFamily="34" charset="0"/>
                <a:cs typeface="Arial" pitchFamily="34" charset="0"/>
              </a:rPr>
              <a:t> to the </a:t>
            </a:r>
            <a:r>
              <a:rPr lang="da-DK" sz="3200" b="1" i="1" dirty="0" err="1">
                <a:solidFill>
                  <a:schemeClr val="tx1">
                    <a:lumMod val="85000"/>
                    <a:lumOff val="15000"/>
                  </a:schemeClr>
                </a:solidFill>
                <a:latin typeface="Arial" pitchFamily="34" charset="0"/>
                <a:cs typeface="Arial" pitchFamily="34" charset="0"/>
              </a:rPr>
              <a:t>tool</a:t>
            </a:r>
            <a:r>
              <a:rPr lang="da-DK" sz="3200" b="1" i="1" dirty="0">
                <a:solidFill>
                  <a:schemeClr val="tx1">
                    <a:lumMod val="85000"/>
                    <a:lumOff val="15000"/>
                  </a:schemeClr>
                </a:solidFill>
                <a:latin typeface="Arial" pitchFamily="34" charset="0"/>
                <a:cs typeface="Arial" pitchFamily="34" charset="0"/>
              </a:rPr>
              <a:t> OCAI</a:t>
            </a:r>
          </a:p>
        </p:txBody>
      </p:sp>
      <p:pic>
        <p:nvPicPr>
          <p:cNvPr id="14" name="Billede 7"/>
          <p:cNvPicPr>
            <a:picLocks noChangeAspect="1"/>
          </p:cNvPicPr>
          <p:nvPr/>
        </p:nvPicPr>
        <p:blipFill rotWithShape="1">
          <a:blip r:embed="rId3">
            <a:extLst>
              <a:ext uri="{28A0092B-C50C-407E-A947-70E740481C1C}">
                <a14:useLocalDpi xmlns:a14="http://schemas.microsoft.com/office/drawing/2010/main" val="0"/>
              </a:ext>
            </a:extLst>
          </a:blip>
          <a:srcRect b="4042"/>
          <a:stretch/>
        </p:blipFill>
        <p:spPr>
          <a:xfrm>
            <a:off x="6519636" y="6731705"/>
            <a:ext cx="10047679" cy="2408913"/>
          </a:xfrm>
          <a:prstGeom prst="rect">
            <a:avLst/>
          </a:prstGeom>
        </p:spPr>
      </p:pic>
      <p:sp>
        <p:nvSpPr>
          <p:cNvPr id="16" name="Rektangel 6"/>
          <p:cNvSpPr/>
          <p:nvPr/>
        </p:nvSpPr>
        <p:spPr>
          <a:xfrm>
            <a:off x="-1137450" y="5816411"/>
            <a:ext cx="16255999" cy="3324290"/>
          </a:xfrm>
          <a:prstGeom prst="rect">
            <a:avLst/>
          </a:prstGeom>
        </p:spPr>
        <p:txBody>
          <a:bodyPr wrap="square" lIns="122222" tIns="61110" rIns="122222" bIns="61110">
            <a:spAutoFit/>
          </a:bodyPr>
          <a:lstStyle/>
          <a:p>
            <a:pPr algn="ctr"/>
            <a:endParaRPr lang="da-DK" sz="7200" dirty="0">
              <a:solidFill>
                <a:schemeClr val="tx1">
                  <a:lumMod val="85000"/>
                  <a:lumOff val="15000"/>
                </a:schemeClr>
              </a:solidFill>
              <a:latin typeface="Myriad Web Pro" pitchFamily="34" charset="0"/>
              <a:cs typeface="Aharoni" pitchFamily="2" charset="-79"/>
            </a:endParaRPr>
          </a:p>
          <a:p>
            <a:pPr algn="ctr"/>
            <a:endParaRPr lang="da-DK" sz="4800" b="1" dirty="0">
              <a:solidFill>
                <a:schemeClr val="tx1">
                  <a:lumMod val="85000"/>
                  <a:lumOff val="15000"/>
                </a:schemeClr>
              </a:solidFill>
              <a:latin typeface="Myriad Web Pro" pitchFamily="34" charset="0"/>
              <a:cs typeface="Aharoni" pitchFamily="2" charset="-79"/>
            </a:endParaRPr>
          </a:p>
          <a:p>
            <a:pPr algn="ctr"/>
            <a:endParaRPr lang="da-DK" sz="4000" b="1" dirty="0">
              <a:solidFill>
                <a:schemeClr val="tx1">
                  <a:lumMod val="85000"/>
                  <a:lumOff val="15000"/>
                </a:schemeClr>
              </a:solidFill>
              <a:latin typeface="Myriad Web Pro" pitchFamily="34" charset="0"/>
              <a:cs typeface="Aharoni" pitchFamily="2" charset="-79"/>
            </a:endParaRPr>
          </a:p>
          <a:p>
            <a:pPr algn="ctr"/>
            <a:r>
              <a:rPr lang="da-DK" sz="4800" b="1" dirty="0">
                <a:solidFill>
                  <a:schemeClr val="tx1">
                    <a:lumMod val="85000"/>
                    <a:lumOff val="15000"/>
                  </a:schemeClr>
                </a:solidFill>
                <a:latin typeface="Myriad Web Pro" pitchFamily="34" charset="0"/>
                <a:cs typeface="Aharoni" pitchFamily="2" charset="-79"/>
              </a:rPr>
              <a:t>www.Flixabout.com</a:t>
            </a:r>
          </a:p>
        </p:txBody>
      </p:sp>
    </p:spTree>
    <p:extLst>
      <p:ext uri="{BB962C8B-B14F-4D97-AF65-F5344CB8AC3E}">
        <p14:creationId xmlns:p14="http://schemas.microsoft.com/office/powerpoint/2010/main" val="1958895064"/>
      </p:ext>
    </p:extLst>
  </p:cSld>
  <p:clrMapOvr>
    <a:masterClrMapping/>
  </p:clrMapOvr>
  <mc:AlternateContent xmlns:mc="http://schemas.openxmlformats.org/markup-compatibility/2006" xmlns:p14="http://schemas.microsoft.com/office/powerpoint/2010/main">
    <mc:Choice Requires="p14">
      <p:transition p14:dur="10" advClick="0" advTm="0"/>
    </mc:Choice>
    <mc:Fallback xmlns="">
      <p:transition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25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ktangel 8"/>
          <p:cNvSpPr/>
          <p:nvPr/>
        </p:nvSpPr>
        <p:spPr>
          <a:xfrm>
            <a:off x="9585403" y="415423"/>
            <a:ext cx="6657945" cy="4493841"/>
          </a:xfrm>
          <a:prstGeom prst="rect">
            <a:avLst/>
          </a:prstGeom>
        </p:spPr>
        <p:txBody>
          <a:bodyPr wrap="square" lIns="122222" tIns="61110" rIns="122222" bIns="61110">
            <a:spAutoFit/>
          </a:bodyPr>
          <a:lstStyle/>
          <a:p>
            <a:pPr>
              <a:lnSpc>
                <a:spcPct val="150000"/>
              </a:lnSpc>
            </a:pPr>
            <a:r>
              <a:rPr lang="da-DK" sz="4800" b="1" dirty="0">
                <a:solidFill>
                  <a:srgbClr val="452103"/>
                </a:solidFill>
                <a:latin typeface="Myriad Web Pro" pitchFamily="34" charset="0"/>
                <a:cs typeface="Aharoni" pitchFamily="2" charset="-79"/>
              </a:rPr>
              <a:t>The </a:t>
            </a:r>
            <a:r>
              <a:rPr lang="da-DK" sz="4800" b="1" dirty="0" err="1">
                <a:solidFill>
                  <a:srgbClr val="452103"/>
                </a:solidFill>
                <a:latin typeface="Myriad Web Pro" pitchFamily="34" charset="0"/>
                <a:cs typeface="Aharoni" pitchFamily="2" charset="-79"/>
              </a:rPr>
              <a:t>Competing</a:t>
            </a:r>
            <a:r>
              <a:rPr lang="da-DK" sz="4800" b="1" dirty="0">
                <a:solidFill>
                  <a:srgbClr val="452103"/>
                </a:solidFill>
                <a:latin typeface="Myriad Web Pro" pitchFamily="34" charset="0"/>
                <a:cs typeface="Aharoni" pitchFamily="2" charset="-79"/>
              </a:rPr>
              <a:t> Values Framework (CVF)</a:t>
            </a:r>
          </a:p>
          <a:p>
            <a:pPr>
              <a:spcBef>
                <a:spcPts val="1200"/>
              </a:spcBef>
              <a:buFont typeface="Arial" pitchFamily="34" charset="0"/>
              <a:buChar char="•"/>
            </a:pPr>
            <a:r>
              <a:rPr lang="da-DK" sz="4000" dirty="0" err="1">
                <a:solidFill>
                  <a:srgbClr val="452103"/>
                </a:solidFill>
                <a:latin typeface="Myriad Web Pro" pitchFamily="34" charset="0"/>
                <a:cs typeface="Aharoni" pitchFamily="2" charset="-79"/>
              </a:rPr>
              <a:t>Published</a:t>
            </a:r>
            <a:r>
              <a:rPr lang="da-DK" sz="4000" dirty="0">
                <a:solidFill>
                  <a:srgbClr val="452103"/>
                </a:solidFill>
                <a:latin typeface="Myriad Web Pro" pitchFamily="34" charset="0"/>
                <a:cs typeface="Aharoni" pitchFamily="2" charset="-79"/>
              </a:rPr>
              <a:t> 2011</a:t>
            </a:r>
          </a:p>
          <a:p>
            <a:pPr lvl="1">
              <a:spcBef>
                <a:spcPts val="1200"/>
              </a:spcBef>
              <a:buFont typeface="Arial" pitchFamily="34" charset="0"/>
              <a:buChar char="•"/>
            </a:pPr>
            <a:r>
              <a:rPr lang="en-US" sz="4000" dirty="0">
                <a:solidFill>
                  <a:srgbClr val="452103"/>
                </a:solidFill>
                <a:latin typeface="Myriad Web Pro" pitchFamily="34" charset="0"/>
                <a:cs typeface="Aharoni" pitchFamily="2" charset="-79"/>
              </a:rPr>
              <a:t>Diagnosing and Changing organizational Culture</a:t>
            </a:r>
            <a:endParaRPr lang="da-DK" sz="4000" dirty="0">
              <a:solidFill>
                <a:srgbClr val="452103"/>
              </a:solidFill>
              <a:latin typeface="Myriad Web Pro" pitchFamily="34" charset="0"/>
              <a:cs typeface="Aharoni" pitchFamily="2" charset="-79"/>
            </a:endParaRPr>
          </a:p>
        </p:txBody>
      </p:sp>
      <p:grpSp>
        <p:nvGrpSpPr>
          <p:cNvPr id="8" name="Gruppe 7">
            <a:extLst>
              <a:ext uri="{FF2B5EF4-FFF2-40B4-BE49-F238E27FC236}">
                <a16:creationId xmlns:a16="http://schemas.microsoft.com/office/drawing/2014/main" id="{6DB17A57-233B-4A70-BAA2-DA87083B6F23}"/>
              </a:ext>
            </a:extLst>
          </p:cNvPr>
          <p:cNvGrpSpPr/>
          <p:nvPr/>
        </p:nvGrpSpPr>
        <p:grpSpPr>
          <a:xfrm>
            <a:off x="552450" y="200180"/>
            <a:ext cx="8705850" cy="8669015"/>
            <a:chOff x="403817" y="1892318"/>
            <a:chExt cx="9087696" cy="5880671"/>
          </a:xfrm>
        </p:grpSpPr>
        <p:grpSp>
          <p:nvGrpSpPr>
            <p:cNvPr id="2" name="Gruppe 1"/>
            <p:cNvGrpSpPr/>
            <p:nvPr/>
          </p:nvGrpSpPr>
          <p:grpSpPr>
            <a:xfrm>
              <a:off x="1167722" y="2396738"/>
              <a:ext cx="7572282" cy="4884641"/>
              <a:chOff x="293293" y="2485661"/>
              <a:chExt cx="5678472" cy="4884641"/>
            </a:xfrm>
          </p:grpSpPr>
          <p:sp>
            <p:nvSpPr>
              <p:cNvPr id="22" name="Rektangel 21"/>
              <p:cNvSpPr/>
              <p:nvPr/>
            </p:nvSpPr>
            <p:spPr>
              <a:xfrm>
                <a:off x="293293" y="2485661"/>
                <a:ext cx="2827912" cy="2443939"/>
              </a:xfrm>
              <a:prstGeom prst="rect">
                <a:avLst/>
              </a:prstGeom>
              <a:solidFill>
                <a:srgbClr val="3E7F9F">
                  <a:alpha val="47843"/>
                </a:srgbClr>
              </a:solidFill>
              <a:ln w="76200">
                <a:solidFill>
                  <a:schemeClr val="bg1"/>
                </a:solidFill>
              </a:ln>
            </p:spPr>
            <p:style>
              <a:lnRef idx="3">
                <a:schemeClr val="lt1"/>
              </a:lnRef>
              <a:fillRef idx="1">
                <a:schemeClr val="accent6"/>
              </a:fillRef>
              <a:effectRef idx="1">
                <a:schemeClr val="accent6"/>
              </a:effectRef>
              <a:fontRef idx="minor">
                <a:schemeClr val="lt1"/>
              </a:fontRef>
            </p:style>
            <p:txBody>
              <a:bodyPr rtlCol="0" anchor="ctr"/>
              <a:lstStyle/>
              <a:p>
                <a:pPr algn="ctr" defTabSz="914400">
                  <a:spcBef>
                    <a:spcPts val="0"/>
                  </a:spcBef>
                </a:pPr>
                <a:r>
                  <a:rPr lang="da-DK" sz="3600" b="1" dirty="0">
                    <a:solidFill>
                      <a:schemeClr val="bg1"/>
                    </a:solidFill>
                  </a:rPr>
                  <a:t>Clan</a:t>
                </a:r>
              </a:p>
              <a:p>
                <a:pPr algn="ctr" defTabSz="914400">
                  <a:spcBef>
                    <a:spcPts val="0"/>
                  </a:spcBef>
                </a:pPr>
                <a:r>
                  <a:rPr lang="da-DK" sz="3600" dirty="0">
                    <a:solidFill>
                      <a:schemeClr val="bg1"/>
                    </a:solidFill>
                  </a:rPr>
                  <a:t>(</a:t>
                </a:r>
                <a:r>
                  <a:rPr lang="da-DK" sz="3600" dirty="0" err="1">
                    <a:solidFill>
                      <a:schemeClr val="bg1"/>
                    </a:solidFill>
                  </a:rPr>
                  <a:t>Collaborate</a:t>
                </a:r>
                <a:r>
                  <a:rPr lang="da-DK" sz="3600" dirty="0">
                    <a:solidFill>
                      <a:schemeClr val="bg1"/>
                    </a:solidFill>
                  </a:rPr>
                  <a:t>)</a:t>
                </a:r>
              </a:p>
            </p:txBody>
          </p:sp>
          <p:sp>
            <p:nvSpPr>
              <p:cNvPr id="23" name="Rektangel 22"/>
              <p:cNvSpPr/>
              <p:nvPr/>
            </p:nvSpPr>
            <p:spPr>
              <a:xfrm>
                <a:off x="306950" y="4922772"/>
                <a:ext cx="2827912" cy="2443939"/>
              </a:xfrm>
              <a:prstGeom prst="rect">
                <a:avLst/>
              </a:prstGeom>
              <a:solidFill>
                <a:srgbClr val="E98409"/>
              </a:solidFill>
              <a:ln w="76200">
                <a:solidFill>
                  <a:schemeClr val="bg1"/>
                </a:solidFill>
              </a:ln>
            </p:spPr>
            <p:style>
              <a:lnRef idx="3">
                <a:schemeClr val="lt1"/>
              </a:lnRef>
              <a:fillRef idx="1">
                <a:schemeClr val="accent6"/>
              </a:fillRef>
              <a:effectRef idx="1">
                <a:schemeClr val="accent6"/>
              </a:effectRef>
              <a:fontRef idx="minor">
                <a:schemeClr val="lt1"/>
              </a:fontRef>
            </p:style>
            <p:txBody>
              <a:bodyPr rtlCol="0" anchor="ctr"/>
              <a:lstStyle/>
              <a:p>
                <a:pPr algn="ctr" defTabSz="914400">
                  <a:spcBef>
                    <a:spcPts val="0"/>
                  </a:spcBef>
                </a:pPr>
                <a:r>
                  <a:rPr lang="da-DK" sz="3600" b="1" dirty="0" err="1">
                    <a:solidFill>
                      <a:schemeClr val="bg1"/>
                    </a:solidFill>
                  </a:rPr>
                  <a:t>Hierarchy</a:t>
                </a:r>
                <a:endParaRPr lang="da-DK" sz="3600" b="1" dirty="0">
                  <a:solidFill>
                    <a:schemeClr val="bg1"/>
                  </a:solidFill>
                </a:endParaRPr>
              </a:p>
              <a:p>
                <a:pPr algn="ctr" defTabSz="914400">
                  <a:spcBef>
                    <a:spcPts val="0"/>
                  </a:spcBef>
                </a:pPr>
                <a:r>
                  <a:rPr lang="da-DK" sz="3600" dirty="0">
                    <a:solidFill>
                      <a:schemeClr val="bg1"/>
                    </a:solidFill>
                  </a:rPr>
                  <a:t>(Control)</a:t>
                </a:r>
              </a:p>
            </p:txBody>
          </p:sp>
          <p:sp>
            <p:nvSpPr>
              <p:cNvPr id="24" name="Rektangel 23"/>
              <p:cNvSpPr/>
              <p:nvPr/>
            </p:nvSpPr>
            <p:spPr>
              <a:xfrm>
                <a:off x="3138427" y="2485661"/>
                <a:ext cx="2827912" cy="2443939"/>
              </a:xfrm>
              <a:prstGeom prst="rect">
                <a:avLst/>
              </a:prstGeom>
              <a:solidFill>
                <a:srgbClr val="ABBC06"/>
              </a:solidFill>
              <a:ln w="76200">
                <a:solidFill>
                  <a:schemeClr val="bg1"/>
                </a:solidFill>
              </a:ln>
            </p:spPr>
            <p:style>
              <a:lnRef idx="3">
                <a:schemeClr val="lt1"/>
              </a:lnRef>
              <a:fillRef idx="1">
                <a:schemeClr val="accent6"/>
              </a:fillRef>
              <a:effectRef idx="1">
                <a:schemeClr val="accent6"/>
              </a:effectRef>
              <a:fontRef idx="minor">
                <a:schemeClr val="lt1"/>
              </a:fontRef>
            </p:style>
            <p:txBody>
              <a:bodyPr rtlCol="0" anchor="ctr"/>
              <a:lstStyle/>
              <a:p>
                <a:pPr algn="ctr" defTabSz="914400">
                  <a:spcBef>
                    <a:spcPts val="0"/>
                  </a:spcBef>
                </a:pPr>
                <a:r>
                  <a:rPr lang="da-DK" sz="3600" b="1" dirty="0" err="1">
                    <a:solidFill>
                      <a:schemeClr val="bg1"/>
                    </a:solidFill>
                  </a:rPr>
                  <a:t>Adhocracy</a:t>
                </a:r>
                <a:endParaRPr lang="da-DK" sz="3600" b="1" dirty="0">
                  <a:solidFill>
                    <a:schemeClr val="bg1"/>
                  </a:solidFill>
                </a:endParaRPr>
              </a:p>
              <a:p>
                <a:pPr algn="ctr" defTabSz="914400">
                  <a:spcBef>
                    <a:spcPts val="0"/>
                  </a:spcBef>
                </a:pPr>
                <a:r>
                  <a:rPr lang="da-DK" sz="3600" dirty="0">
                    <a:solidFill>
                      <a:schemeClr val="bg1"/>
                    </a:solidFill>
                  </a:rPr>
                  <a:t>(</a:t>
                </a:r>
                <a:r>
                  <a:rPr lang="da-DK" sz="3600" dirty="0" err="1">
                    <a:solidFill>
                      <a:schemeClr val="bg1"/>
                    </a:solidFill>
                  </a:rPr>
                  <a:t>Create</a:t>
                </a:r>
                <a:r>
                  <a:rPr lang="da-DK" sz="3600" dirty="0">
                    <a:solidFill>
                      <a:schemeClr val="bg1"/>
                    </a:solidFill>
                  </a:rPr>
                  <a:t>)</a:t>
                </a:r>
              </a:p>
            </p:txBody>
          </p:sp>
          <p:sp>
            <p:nvSpPr>
              <p:cNvPr id="25" name="Rektangel 24"/>
              <p:cNvSpPr/>
              <p:nvPr/>
            </p:nvSpPr>
            <p:spPr>
              <a:xfrm>
                <a:off x="3143853" y="4926363"/>
                <a:ext cx="2827912" cy="2443939"/>
              </a:xfrm>
              <a:prstGeom prst="rect">
                <a:avLst/>
              </a:prstGeom>
              <a:solidFill>
                <a:srgbClr val="3E7F9F"/>
              </a:solidFill>
              <a:ln w="76200">
                <a:solidFill>
                  <a:schemeClr val="bg1"/>
                </a:solidFill>
              </a:ln>
            </p:spPr>
            <p:style>
              <a:lnRef idx="3">
                <a:schemeClr val="lt1"/>
              </a:lnRef>
              <a:fillRef idx="1">
                <a:schemeClr val="accent6"/>
              </a:fillRef>
              <a:effectRef idx="1">
                <a:schemeClr val="accent6"/>
              </a:effectRef>
              <a:fontRef idx="minor">
                <a:schemeClr val="lt1"/>
              </a:fontRef>
            </p:style>
            <p:txBody>
              <a:bodyPr rtlCol="0" anchor="ctr"/>
              <a:lstStyle/>
              <a:p>
                <a:pPr algn="ctr" defTabSz="914400">
                  <a:spcBef>
                    <a:spcPts val="0"/>
                  </a:spcBef>
                </a:pPr>
                <a:r>
                  <a:rPr lang="da-DK" sz="3600" b="1" dirty="0">
                    <a:solidFill>
                      <a:schemeClr val="bg1"/>
                    </a:solidFill>
                  </a:rPr>
                  <a:t>Market</a:t>
                </a:r>
              </a:p>
              <a:p>
                <a:pPr algn="ctr" defTabSz="914400">
                  <a:spcBef>
                    <a:spcPts val="0"/>
                  </a:spcBef>
                </a:pPr>
                <a:r>
                  <a:rPr lang="da-DK" sz="3600" dirty="0">
                    <a:solidFill>
                      <a:schemeClr val="bg1"/>
                    </a:solidFill>
                  </a:rPr>
                  <a:t>(</a:t>
                </a:r>
                <a:r>
                  <a:rPr lang="da-DK" sz="3600" dirty="0" err="1">
                    <a:solidFill>
                      <a:schemeClr val="bg1"/>
                    </a:solidFill>
                  </a:rPr>
                  <a:t>Compete</a:t>
                </a:r>
                <a:r>
                  <a:rPr lang="da-DK" sz="3600" dirty="0">
                    <a:solidFill>
                      <a:schemeClr val="bg1"/>
                    </a:solidFill>
                  </a:rPr>
                  <a:t>)</a:t>
                </a:r>
              </a:p>
            </p:txBody>
          </p:sp>
        </p:grpSp>
        <p:sp>
          <p:nvSpPr>
            <p:cNvPr id="3" name="Tekstfelt 2">
              <a:extLst>
                <a:ext uri="{FF2B5EF4-FFF2-40B4-BE49-F238E27FC236}">
                  <a16:creationId xmlns:a16="http://schemas.microsoft.com/office/drawing/2014/main" id="{3CDCC232-7D46-43F2-A6C2-9F02E1EAD5E7}"/>
                </a:ext>
              </a:extLst>
            </p:cNvPr>
            <p:cNvSpPr txBox="1"/>
            <p:nvPr/>
          </p:nvSpPr>
          <p:spPr>
            <a:xfrm>
              <a:off x="2827548" y="1892318"/>
              <a:ext cx="4416898" cy="396685"/>
            </a:xfrm>
            <a:prstGeom prst="rect">
              <a:avLst/>
            </a:prstGeom>
            <a:noFill/>
          </p:spPr>
          <p:txBody>
            <a:bodyPr wrap="square" rtlCol="0">
              <a:spAutoFit/>
            </a:bodyPr>
            <a:lstStyle/>
            <a:p>
              <a:pPr algn="ctr"/>
              <a:r>
                <a:rPr lang="da-DK" sz="3200" dirty="0" err="1"/>
                <a:t>Flexibility</a:t>
              </a:r>
              <a:r>
                <a:rPr lang="da-DK" sz="3200" dirty="0"/>
                <a:t> and </a:t>
              </a:r>
              <a:r>
                <a:rPr lang="da-DK" sz="3200" dirty="0" err="1"/>
                <a:t>Discretion</a:t>
              </a:r>
              <a:r>
                <a:rPr lang="da-DK" sz="3200" dirty="0"/>
                <a:t> </a:t>
              </a:r>
            </a:p>
          </p:txBody>
        </p:sp>
        <p:sp>
          <p:nvSpPr>
            <p:cNvPr id="5" name="Tekstfelt 4">
              <a:extLst>
                <a:ext uri="{FF2B5EF4-FFF2-40B4-BE49-F238E27FC236}">
                  <a16:creationId xmlns:a16="http://schemas.microsoft.com/office/drawing/2014/main" id="{5B5D436B-DA58-43C5-AF08-47DC0B24618B}"/>
                </a:ext>
              </a:extLst>
            </p:cNvPr>
            <p:cNvSpPr txBox="1"/>
            <p:nvPr/>
          </p:nvSpPr>
          <p:spPr>
            <a:xfrm>
              <a:off x="3173229" y="7376304"/>
              <a:ext cx="3576998" cy="396685"/>
            </a:xfrm>
            <a:prstGeom prst="rect">
              <a:avLst/>
            </a:prstGeom>
            <a:noFill/>
          </p:spPr>
          <p:txBody>
            <a:bodyPr wrap="none" rtlCol="0">
              <a:spAutoFit/>
            </a:bodyPr>
            <a:lstStyle/>
            <a:p>
              <a:r>
                <a:rPr lang="da-DK" sz="3200" dirty="0" err="1"/>
                <a:t>Stability</a:t>
              </a:r>
              <a:r>
                <a:rPr lang="da-DK" sz="3200" dirty="0"/>
                <a:t> and Control</a:t>
              </a:r>
            </a:p>
          </p:txBody>
        </p:sp>
        <p:sp>
          <p:nvSpPr>
            <p:cNvPr id="6" name="Tekstfelt 5">
              <a:extLst>
                <a:ext uri="{FF2B5EF4-FFF2-40B4-BE49-F238E27FC236}">
                  <a16:creationId xmlns:a16="http://schemas.microsoft.com/office/drawing/2014/main" id="{C28431A6-2C6E-41D3-8768-089877C39F9A}"/>
                </a:ext>
              </a:extLst>
            </p:cNvPr>
            <p:cNvSpPr txBox="1"/>
            <p:nvPr/>
          </p:nvSpPr>
          <p:spPr>
            <a:xfrm rot="16200000">
              <a:off x="-1063129" y="4550844"/>
              <a:ext cx="3518623" cy="584732"/>
            </a:xfrm>
            <a:prstGeom prst="rect">
              <a:avLst/>
            </a:prstGeom>
            <a:noFill/>
          </p:spPr>
          <p:txBody>
            <a:bodyPr wrap="square" rtlCol="0">
              <a:spAutoFit/>
            </a:bodyPr>
            <a:lstStyle/>
            <a:p>
              <a:r>
                <a:rPr lang="da-DK" sz="3200" dirty="0" err="1"/>
                <a:t>Internal</a:t>
              </a:r>
              <a:r>
                <a:rPr lang="da-DK" sz="3200" dirty="0"/>
                <a:t> Focus and Integration</a:t>
              </a:r>
            </a:p>
          </p:txBody>
        </p:sp>
        <p:sp>
          <p:nvSpPr>
            <p:cNvPr id="7" name="Tekstfelt 6">
              <a:extLst>
                <a:ext uri="{FF2B5EF4-FFF2-40B4-BE49-F238E27FC236}">
                  <a16:creationId xmlns:a16="http://schemas.microsoft.com/office/drawing/2014/main" id="{81AE5FCB-A3B9-4B8F-B493-D06A505ED8E0}"/>
                </a:ext>
              </a:extLst>
            </p:cNvPr>
            <p:cNvSpPr txBox="1"/>
            <p:nvPr/>
          </p:nvSpPr>
          <p:spPr>
            <a:xfrm rot="5400000">
              <a:off x="7221981" y="4526834"/>
              <a:ext cx="3954331" cy="584732"/>
            </a:xfrm>
            <a:prstGeom prst="rect">
              <a:avLst/>
            </a:prstGeom>
            <a:noFill/>
          </p:spPr>
          <p:txBody>
            <a:bodyPr wrap="square" rtlCol="0">
              <a:spAutoFit/>
            </a:bodyPr>
            <a:lstStyle/>
            <a:p>
              <a:r>
                <a:rPr lang="da-DK" sz="3200" dirty="0" err="1"/>
                <a:t>External</a:t>
              </a:r>
              <a:r>
                <a:rPr lang="da-DK" sz="3200" dirty="0"/>
                <a:t> Focus and Differentiation </a:t>
              </a:r>
            </a:p>
          </p:txBody>
        </p:sp>
      </p:grpSp>
      <p:cxnSp>
        <p:nvCxnSpPr>
          <p:cNvPr id="10" name="Lige pilforbindelse 9">
            <a:extLst>
              <a:ext uri="{FF2B5EF4-FFF2-40B4-BE49-F238E27FC236}">
                <a16:creationId xmlns:a16="http://schemas.microsoft.com/office/drawing/2014/main" id="{89D9A41D-05EA-4994-94F0-AC0619412810}"/>
              </a:ext>
            </a:extLst>
          </p:cNvPr>
          <p:cNvCxnSpPr>
            <a:cxnSpLocks/>
          </p:cNvCxnSpPr>
          <p:nvPr/>
        </p:nvCxnSpPr>
        <p:spPr>
          <a:xfrm>
            <a:off x="1112613" y="4531200"/>
            <a:ext cx="7585524" cy="2706"/>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7" name="Lige pilforbindelse 16">
            <a:extLst>
              <a:ext uri="{FF2B5EF4-FFF2-40B4-BE49-F238E27FC236}">
                <a16:creationId xmlns:a16="http://schemas.microsoft.com/office/drawing/2014/main" id="{51B2037F-82BD-4AC4-A6D1-177F5E16B8C2}"/>
              </a:ext>
            </a:extLst>
          </p:cNvPr>
          <p:cNvCxnSpPr>
            <a:cxnSpLocks/>
          </p:cNvCxnSpPr>
          <p:nvPr/>
        </p:nvCxnSpPr>
        <p:spPr>
          <a:xfrm flipH="1" flipV="1">
            <a:off x="4910654" y="781050"/>
            <a:ext cx="12652" cy="7541478"/>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4054758"/>
      </p:ext>
    </p:extLst>
  </p:cSld>
  <p:clrMapOvr>
    <a:masterClrMapping/>
  </p:clrMapOvr>
  <mc:AlternateContent xmlns:mc="http://schemas.openxmlformats.org/markup-compatibility/2006" xmlns:p14="http://schemas.microsoft.com/office/powerpoint/2010/main">
    <mc:Choice Requires="p14">
      <p:transition p14:dur="10" advClick="0" advTm="0"/>
    </mc:Choice>
    <mc:Fallback xmlns="">
      <p:transition advClick="0" advTm="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2027846" y="2351280"/>
            <a:ext cx="12191999" cy="3694313"/>
          </a:xfrm>
          <a:prstGeom prst="rect">
            <a:avLst/>
          </a:prstGeom>
        </p:spPr>
        <p:txBody>
          <a:bodyPr wrap="square" lIns="102651" tIns="51324" rIns="102651" bIns="51324">
            <a:spAutoFit/>
          </a:bodyPr>
          <a:lstStyle/>
          <a:p>
            <a:pPr algn="ctr"/>
            <a:r>
              <a:rPr lang="da-DK" sz="4000" b="1" dirty="0">
                <a:solidFill>
                  <a:srgbClr val="452103"/>
                </a:solidFill>
                <a:latin typeface="Arial" pitchFamily="34" charset="0"/>
                <a:cs typeface="Arial" pitchFamily="34" charset="0"/>
              </a:rPr>
              <a:t> </a:t>
            </a:r>
            <a:r>
              <a:rPr lang="da-DK" sz="4000" dirty="0">
                <a:solidFill>
                  <a:schemeClr val="tx1">
                    <a:lumMod val="85000"/>
                    <a:lumOff val="15000"/>
                  </a:schemeClr>
                </a:solidFill>
                <a:latin typeface="Arial" pitchFamily="34" charset="0"/>
                <a:cs typeface="Arial" pitchFamily="34" charset="0"/>
              </a:rPr>
              <a:t>More on the subject: </a:t>
            </a:r>
          </a:p>
          <a:p>
            <a:pPr algn="ctr"/>
            <a:endParaRPr lang="da-DK" sz="6000" dirty="0">
              <a:solidFill>
                <a:schemeClr val="tx1">
                  <a:lumMod val="85000"/>
                  <a:lumOff val="15000"/>
                </a:schemeClr>
              </a:solidFill>
              <a:latin typeface="Myriad Web Pro" pitchFamily="34" charset="0"/>
              <a:cs typeface="Aharoni" pitchFamily="2" charset="-79"/>
            </a:endParaRPr>
          </a:p>
          <a:p>
            <a:pPr algn="ctr"/>
            <a:endParaRPr lang="da-DK" sz="4000" b="1" dirty="0">
              <a:solidFill>
                <a:schemeClr val="tx1">
                  <a:lumMod val="85000"/>
                  <a:lumOff val="15000"/>
                </a:schemeClr>
              </a:solidFill>
              <a:latin typeface="Myriad Web Pro" pitchFamily="34" charset="0"/>
              <a:cs typeface="Aharoni" pitchFamily="2" charset="-79"/>
            </a:endParaRPr>
          </a:p>
          <a:p>
            <a:pPr algn="ctr"/>
            <a:endParaRPr lang="da-DK" sz="3333" b="1" dirty="0">
              <a:solidFill>
                <a:schemeClr val="tx1">
                  <a:lumMod val="85000"/>
                  <a:lumOff val="15000"/>
                </a:schemeClr>
              </a:solidFill>
              <a:latin typeface="Myriad Web Pro" pitchFamily="34" charset="0"/>
              <a:cs typeface="Aharoni" pitchFamily="2" charset="-79"/>
            </a:endParaRPr>
          </a:p>
          <a:p>
            <a:pPr algn="ctr"/>
            <a:r>
              <a:rPr lang="da-DK" sz="3733" b="1" dirty="0">
                <a:solidFill>
                  <a:schemeClr val="tx1">
                    <a:lumMod val="85000"/>
                    <a:lumOff val="15000"/>
                  </a:schemeClr>
                </a:solidFill>
                <a:latin typeface="Myriad Web Pro" pitchFamily="34" charset="0"/>
                <a:cs typeface="Aharoni" pitchFamily="2" charset="-79"/>
              </a:rPr>
              <a:t>www.</a:t>
            </a:r>
            <a:r>
              <a:rPr lang="da-DK" sz="6000" b="1" dirty="0">
                <a:solidFill>
                  <a:schemeClr val="tx1">
                    <a:lumMod val="85000"/>
                    <a:lumOff val="15000"/>
                  </a:schemeClr>
                </a:solidFill>
                <a:latin typeface="Myriad Web Pro" pitchFamily="34" charset="0"/>
                <a:cs typeface="Aharoni" pitchFamily="2" charset="-79"/>
              </a:rPr>
              <a:t>Flixabout</a:t>
            </a:r>
            <a:r>
              <a:rPr lang="da-DK" sz="4000" b="1" dirty="0">
                <a:solidFill>
                  <a:schemeClr val="tx1">
                    <a:lumMod val="85000"/>
                    <a:lumOff val="15000"/>
                  </a:schemeClr>
                </a:solidFill>
                <a:latin typeface="Myriad Web Pro" pitchFamily="34" charset="0"/>
                <a:cs typeface="Aharoni" pitchFamily="2" charset="-79"/>
              </a:rPr>
              <a:t>.com</a:t>
            </a:r>
          </a:p>
        </p:txBody>
      </p:sp>
      <p:pic>
        <p:nvPicPr>
          <p:cNvPr id="2" name="Billed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27004" y="3036625"/>
            <a:ext cx="7543800" cy="2095135"/>
          </a:xfrm>
          <a:prstGeom prst="rect">
            <a:avLst/>
          </a:prstGeom>
        </p:spPr>
      </p:pic>
    </p:spTree>
    <p:extLst>
      <p:ext uri="{BB962C8B-B14F-4D97-AF65-F5344CB8AC3E}">
        <p14:creationId xmlns:p14="http://schemas.microsoft.com/office/powerpoint/2010/main" val="748253159"/>
      </p:ext>
    </p:extLst>
  </p:cSld>
  <p:clrMapOvr>
    <a:masterClrMapping/>
  </p:clrMapOvr>
  <mc:AlternateContent xmlns:mc="http://schemas.openxmlformats.org/markup-compatibility/2006" xmlns:p14="http://schemas.microsoft.com/office/powerpoint/2010/main">
    <mc:Choice Requires="p14">
      <p:transition p14:dur="10" advClick="0" advTm="8000"/>
    </mc:Choice>
    <mc:Fallback xmlns="">
      <p:transition advClick="0" advTm="8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10497</TotalTime>
  <Words>382</Words>
  <Application>Microsoft Office PowerPoint</Application>
  <PresentationFormat>Brugerdefineret</PresentationFormat>
  <Paragraphs>44</Paragraphs>
  <Slides>3</Slides>
  <Notes>2</Notes>
  <HiddenSlides>0</HiddenSlides>
  <MMClips>0</MMClips>
  <ScaleCrop>false</ScaleCrop>
  <HeadingPairs>
    <vt:vector size="6" baseType="variant">
      <vt:variant>
        <vt:lpstr>Benyttede skrifttyper</vt:lpstr>
      </vt:variant>
      <vt:variant>
        <vt:i4>5</vt:i4>
      </vt:variant>
      <vt:variant>
        <vt:lpstr>Tema</vt:lpstr>
      </vt:variant>
      <vt:variant>
        <vt:i4>1</vt:i4>
      </vt:variant>
      <vt:variant>
        <vt:lpstr>Slidetitler</vt:lpstr>
      </vt:variant>
      <vt:variant>
        <vt:i4>3</vt:i4>
      </vt:variant>
    </vt:vector>
  </HeadingPairs>
  <TitlesOfParts>
    <vt:vector size="9" baseType="lpstr">
      <vt:lpstr>Aharoni</vt:lpstr>
      <vt:lpstr>-apple-system</vt:lpstr>
      <vt:lpstr>Arial</vt:lpstr>
      <vt:lpstr>Calibri</vt:lpstr>
      <vt:lpstr>Myriad Web Pro</vt:lpstr>
      <vt:lpstr>Kontortema</vt:lpstr>
      <vt:lpstr>PowerPoint-præsentation</vt:lpstr>
      <vt:lpstr>PowerPoint-præsentation</vt:lpstr>
      <vt:lpstr>PowerPoint-præsentation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MonsterCreative</dc:creator>
  <cp:lastModifiedBy>Kirsten  Wissing</cp:lastModifiedBy>
  <cp:revision>162</cp:revision>
  <dcterms:created xsi:type="dcterms:W3CDTF">2012-01-17T11:58:12Z</dcterms:created>
  <dcterms:modified xsi:type="dcterms:W3CDTF">2020-08-26T12:08:26Z</dcterms:modified>
</cp:coreProperties>
</file>