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11" r:id="rId3"/>
    <p:sldId id="345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76">
          <p15:clr>
            <a:srgbClr val="A4A3A4"/>
          </p15:clr>
        </p15:guide>
        <p15:guide id="2" pos="5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850B"/>
    <a:srgbClr val="ABBC06"/>
    <a:srgbClr val="E28100"/>
    <a:srgbClr val="D99F37"/>
    <a:srgbClr val="452103"/>
    <a:srgbClr val="DA6300"/>
    <a:srgbClr val="FFBB11"/>
    <a:srgbClr val="663300"/>
    <a:srgbClr val="3C7E9E"/>
    <a:srgbClr val="32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8142" autoAdjust="0"/>
  </p:normalViewPr>
  <p:slideViewPr>
    <p:cSldViewPr snapToGrid="0">
      <p:cViewPr varScale="1">
        <p:scale>
          <a:sx n="39" d="100"/>
          <a:sy n="39" d="100"/>
        </p:scale>
        <p:origin x="1338" y="54"/>
      </p:cViewPr>
      <p:guideLst>
        <p:guide orient="horz" pos="4776"/>
        <p:guide pos="5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8546C0BC-AE3E-4A0C-8E91-8D61135A9951}" type="presOf" srcId="{13760240-E041-417D-9365-BFB4CB775720}" destId="{99AD75E4-4DAD-4719-A0CE-F07A189511A9}" srcOrd="1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E83FB72E-517A-4235-A177-E9DD3073D251}" type="presOf" srcId="{13760240-E041-417D-9365-BFB4CB775720}" destId="{089A4B90-3554-4F97-911C-2D3E87E4B19B}" srcOrd="0" destOrd="0" presId="urn:microsoft.com/office/officeart/2005/8/layout/pyramid1"/>
    <dgm:cxn modelId="{54B3BBAB-B725-4634-A816-6B2276D72200}" type="presOf" srcId="{4AA0D7BB-9C43-40C4-985A-64428756D981}" destId="{27CFF5F9-DE70-40B9-A771-F5F652E7CDD9}" srcOrd="0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F87A5431-B582-4DF6-8A27-22728FBB1A6F}" type="presOf" srcId="{DBB07EC5-F2B4-4502-9009-31FB586E3401}" destId="{664DA94A-A691-4C88-A8A6-74AB1657E9B3}" srcOrd="0" destOrd="0" presId="urn:microsoft.com/office/officeart/2005/8/layout/pyramid1"/>
    <dgm:cxn modelId="{794F5BA5-01C2-4862-872C-334A116E1CEB}" type="presOf" srcId="{40C0B5BA-3CE6-4A6A-9C4A-3FB31FCD6248}" destId="{EC3926F2-CAD9-4A62-ADB0-03F6EEC53E5C}" srcOrd="1" destOrd="0" presId="urn:microsoft.com/office/officeart/2005/8/layout/pyramid1"/>
    <dgm:cxn modelId="{5D4DB787-597D-4CCF-85D4-9834C558BF6E}" type="presOf" srcId="{38FAD0EC-1CD2-45A5-8A6D-4FCB9C06F06A}" destId="{659E4C5C-6144-4A26-9806-550638EFA96D}" srcOrd="1" destOrd="0" presId="urn:microsoft.com/office/officeart/2005/8/layout/pyramid1"/>
    <dgm:cxn modelId="{BD078D1A-4434-4F12-844E-DBAB087A0BA2}" type="presOf" srcId="{4AA0D7BB-9C43-40C4-985A-64428756D981}" destId="{70AAC452-7BC9-4B44-9364-5117C296E4C3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C8C8AD6B-274D-47D6-A0BE-2B4332ECB8EE}" type="presOf" srcId="{DBB07EC5-F2B4-4502-9009-31FB586E3401}" destId="{0A7A0A9C-ECDC-47E8-9498-73B410327A33}" srcOrd="1" destOrd="0" presId="urn:microsoft.com/office/officeart/2005/8/layout/pyramid1"/>
    <dgm:cxn modelId="{F2B8C7AD-639C-4453-A8D6-7F3E716D794E}" type="presOf" srcId="{38FAD0EC-1CD2-45A5-8A6D-4FCB9C06F06A}" destId="{E56084B7-8EDE-47CC-B4BF-2D4740F226D6}" srcOrd="0" destOrd="0" presId="urn:microsoft.com/office/officeart/2005/8/layout/pyramid1"/>
    <dgm:cxn modelId="{8FF2C68C-AF11-468F-A47A-E3560860ABB1}" type="presOf" srcId="{40C0B5BA-3CE6-4A6A-9C4A-3FB31FCD6248}" destId="{7D12CF34-E3FE-4DAF-B59F-795734735EC7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6FA59E46-CEEF-4BCC-867B-D92B627D8EE5}" type="presOf" srcId="{7882C509-0597-42CB-8842-4C01EFBABB3C}" destId="{6F7E11C1-59E5-4B32-9437-1B27469B7E3C}" srcOrd="0" destOrd="0" presId="urn:microsoft.com/office/officeart/2005/8/layout/pyramid1"/>
    <dgm:cxn modelId="{FCC968AA-C3E7-4431-9113-20684DD9A356}" type="presParOf" srcId="{6F7E11C1-59E5-4B32-9437-1B27469B7E3C}" destId="{5DD745FD-0F0E-490E-960A-25F71CEA8CAB}" srcOrd="0" destOrd="0" presId="urn:microsoft.com/office/officeart/2005/8/layout/pyramid1"/>
    <dgm:cxn modelId="{A3CC98D5-723B-482B-BD9E-EF45E47FB1AF}" type="presParOf" srcId="{5DD745FD-0F0E-490E-960A-25F71CEA8CAB}" destId="{089A4B90-3554-4F97-911C-2D3E87E4B19B}" srcOrd="0" destOrd="0" presId="urn:microsoft.com/office/officeart/2005/8/layout/pyramid1"/>
    <dgm:cxn modelId="{AF24BE89-08D4-40AB-BA03-63E1FACF127A}" type="presParOf" srcId="{5DD745FD-0F0E-490E-960A-25F71CEA8CAB}" destId="{99AD75E4-4DAD-4719-A0CE-F07A189511A9}" srcOrd="1" destOrd="0" presId="urn:microsoft.com/office/officeart/2005/8/layout/pyramid1"/>
    <dgm:cxn modelId="{AAB72354-4C95-439D-8C79-94F792C988BC}" type="presParOf" srcId="{6F7E11C1-59E5-4B32-9437-1B27469B7E3C}" destId="{DB0E1910-0F87-4215-B19E-FDD145D245B2}" srcOrd="1" destOrd="0" presId="urn:microsoft.com/office/officeart/2005/8/layout/pyramid1"/>
    <dgm:cxn modelId="{62097D62-0898-406C-B95B-1995CAAA18E1}" type="presParOf" srcId="{DB0E1910-0F87-4215-B19E-FDD145D245B2}" destId="{7D12CF34-E3FE-4DAF-B59F-795734735EC7}" srcOrd="0" destOrd="0" presId="urn:microsoft.com/office/officeart/2005/8/layout/pyramid1"/>
    <dgm:cxn modelId="{77E8FD1E-CAEE-45FA-BE2E-FA5DEF4ACC4F}" type="presParOf" srcId="{DB0E1910-0F87-4215-B19E-FDD145D245B2}" destId="{EC3926F2-CAD9-4A62-ADB0-03F6EEC53E5C}" srcOrd="1" destOrd="0" presId="urn:microsoft.com/office/officeart/2005/8/layout/pyramid1"/>
    <dgm:cxn modelId="{E969ED70-990C-4463-968E-AC3DB42174C9}" type="presParOf" srcId="{6F7E11C1-59E5-4B32-9437-1B27469B7E3C}" destId="{B76F4BE0-057D-4CDF-9967-4634D8410B3B}" srcOrd="2" destOrd="0" presId="urn:microsoft.com/office/officeart/2005/8/layout/pyramid1"/>
    <dgm:cxn modelId="{F26A9FC4-DD71-4006-A494-AF2A116BC428}" type="presParOf" srcId="{B76F4BE0-057D-4CDF-9967-4634D8410B3B}" destId="{E56084B7-8EDE-47CC-B4BF-2D4740F226D6}" srcOrd="0" destOrd="0" presId="urn:microsoft.com/office/officeart/2005/8/layout/pyramid1"/>
    <dgm:cxn modelId="{8CFFAD0E-BDE8-4F7F-B657-0D8162F71B32}" type="presParOf" srcId="{B76F4BE0-057D-4CDF-9967-4634D8410B3B}" destId="{659E4C5C-6144-4A26-9806-550638EFA96D}" srcOrd="1" destOrd="0" presId="urn:microsoft.com/office/officeart/2005/8/layout/pyramid1"/>
    <dgm:cxn modelId="{FFB3C0B0-7BCC-4691-B335-282404661174}" type="presParOf" srcId="{6F7E11C1-59E5-4B32-9437-1B27469B7E3C}" destId="{CAB8A027-E063-439E-86AE-0D4F7F31EBE9}" srcOrd="3" destOrd="0" presId="urn:microsoft.com/office/officeart/2005/8/layout/pyramid1"/>
    <dgm:cxn modelId="{F4B10EF0-4A92-4BF1-AE0A-4F87F0CF4DC8}" type="presParOf" srcId="{CAB8A027-E063-439E-86AE-0D4F7F31EBE9}" destId="{27CFF5F9-DE70-40B9-A771-F5F652E7CDD9}" srcOrd="0" destOrd="0" presId="urn:microsoft.com/office/officeart/2005/8/layout/pyramid1"/>
    <dgm:cxn modelId="{7F5FD3E1-902B-47A5-985E-395A574C37A7}" type="presParOf" srcId="{CAB8A027-E063-439E-86AE-0D4F7F31EBE9}" destId="{70AAC452-7BC9-4B44-9364-5117C296E4C3}" srcOrd="1" destOrd="0" presId="urn:microsoft.com/office/officeart/2005/8/layout/pyramid1"/>
    <dgm:cxn modelId="{C2C31F4C-643B-4C9B-B655-6A1A9AEF3495}" type="presParOf" srcId="{6F7E11C1-59E5-4B32-9437-1B27469B7E3C}" destId="{6E32D728-B697-4AAA-9BE6-4CDFE2273C57}" srcOrd="4" destOrd="0" presId="urn:microsoft.com/office/officeart/2005/8/layout/pyramid1"/>
    <dgm:cxn modelId="{822DF802-9060-41CE-9025-5C6E03CBF799}" type="presParOf" srcId="{6E32D728-B697-4AAA-9BE6-4CDFE2273C57}" destId="{664DA94A-A691-4C88-A8A6-74AB1657E9B3}" srcOrd="0" destOrd="0" presId="urn:microsoft.com/office/officeart/2005/8/layout/pyramid1"/>
    <dgm:cxn modelId="{9BABD0F4-DD37-4141-9F38-3A0BEB7F2BB3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2CB1D1-A3EF-464A-BB37-661D2F7C9545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8197A1-9507-4260-BB94-6AC9C4AF894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531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A16E89D-DEE6-4C4E-8D9A-4F7E8F0E504A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0B81B7-EE3F-4DC9-9236-0C7226612B2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447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882123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42492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6"/>
          <p:cNvSpPr txBox="1"/>
          <p:nvPr userDrawn="1"/>
        </p:nvSpPr>
        <p:spPr>
          <a:xfrm>
            <a:off x="9378054" y="2236789"/>
            <a:ext cx="7326738" cy="700087"/>
          </a:xfrm>
          <a:prstGeom prst="rect">
            <a:avLst/>
          </a:prstGeom>
          <a:noFill/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4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31475" y="6726239"/>
            <a:ext cx="228841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>
          <a:blip r:embed="rId3"/>
          <a:srcRect l="16289" t="323" r="4768" b="38837"/>
          <a:stretch>
            <a:fillRect/>
          </a:stretch>
        </p:blipFill>
        <p:spPr bwMode="auto">
          <a:xfrm>
            <a:off x="9519891" y="6726239"/>
            <a:ext cx="179728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>
          <a:blip r:embed="rId4"/>
          <a:srcRect l="16685" r="12405"/>
          <a:stretch>
            <a:fillRect/>
          </a:stretch>
        </p:blipFill>
        <p:spPr bwMode="auto">
          <a:xfrm>
            <a:off x="11317174" y="6726239"/>
            <a:ext cx="193700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>
          <a:blip r:embed="rId5"/>
          <a:srcRect l="7964" r="11746"/>
          <a:stretch>
            <a:fillRect/>
          </a:stretch>
        </p:blipFill>
        <p:spPr bwMode="auto">
          <a:xfrm>
            <a:off x="13213954" y="6726239"/>
            <a:ext cx="1570771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http://www.metrolic.com/wp-content/uploads/2010/08/sex.jpg"/>
          <p:cNvPicPr>
            <a:picLocks noChangeAspect="1" noChangeArrowheads="1"/>
          </p:cNvPicPr>
          <p:nvPr userDrawn="1"/>
        </p:nvPicPr>
        <p:blipFill>
          <a:blip r:embed="rId6"/>
          <a:srcRect l="23898" t="7138" r="16331" b="46182"/>
          <a:stretch>
            <a:fillRect/>
          </a:stretch>
        </p:blipFill>
        <p:spPr bwMode="auto">
          <a:xfrm>
            <a:off x="14784725" y="6694489"/>
            <a:ext cx="1490327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lede 18" descr="clipart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5567559" y="1000125"/>
            <a:ext cx="166391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boks 19"/>
          <p:cNvSpPr txBox="1"/>
          <p:nvPr userDrawn="1"/>
        </p:nvSpPr>
        <p:spPr>
          <a:xfrm>
            <a:off x="9329366" y="1293813"/>
            <a:ext cx="5838527" cy="1111250"/>
          </a:xfrm>
          <a:prstGeom prst="rect">
            <a:avLst/>
          </a:prstGeom>
          <a:noFill/>
          <a:ln>
            <a:noFill/>
          </a:ln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>
              <a:latin typeface="+mn-lt"/>
            </a:endParaRPr>
          </a:p>
        </p:txBody>
      </p:sp>
      <p:graphicFrame>
        <p:nvGraphicFramePr>
          <p:cNvPr id="11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 rtlCol="0">
            <a:normAutofit/>
          </a:bodyPr>
          <a:lstStyle/>
          <a:p>
            <a:pPr lvl="0"/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4BC1D-31C9-4CD9-B256-8A7ECDC94362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72D31-FA46-4216-96F7-5A80CC279AD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53E5-899B-4795-899B-DBC2BF65F2A3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B434-D134-4FCF-A870-093DC95B239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6E15-9BE4-4BD2-8B9A-646E40F84E40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80C1D-ED2C-4246-9160-90C7C6EB4C3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101F-F154-49E1-8378-0C271D49E7C8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3F14-2079-4C19-B3CF-ED53B94451F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F92-559C-4B69-B068-DEC481A21B76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55B9-29A2-4520-B365-25AC2F40E7A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F4CD-B022-4CAA-90D9-A637244F1564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D82E-E440-4585-8BD0-CC0A4AA4D2E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4FCC0-F601-4BAC-BC7A-B0B5866038C7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CE21-DD4A-445D-BE55-F9CC2648FAD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7BA1-85C9-4B9E-BBE6-F87F37769240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2E5F-26EE-4B96-B6B5-0E0974B538A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4E59D-BFDD-498A-B2B5-39DE004D671F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C81C-F154-4DE3-AFBD-017DE680541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D99D9-C219-4C6E-9BDD-625932626093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E556-138D-4499-AE56-8A8A2421F1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812907" y="366713"/>
            <a:ext cx="146301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812907" y="2133601"/>
            <a:ext cx="14630188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906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81293F-E10A-407A-83AC-E46A9C5597A3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857" y="8477251"/>
            <a:ext cx="514628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49534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90B369-6105-4F13-AB2C-FDBA8FA5B42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61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kstboks 9"/>
          <p:cNvSpPr txBox="1">
            <a:spLocks noChangeArrowheads="1"/>
          </p:cNvSpPr>
          <p:nvPr/>
        </p:nvSpPr>
        <p:spPr bwMode="auto">
          <a:xfrm>
            <a:off x="997081" y="2303738"/>
            <a:ext cx="980567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Robert R</a:t>
            </a:r>
            <a:endParaRPr lang="da-DK" sz="8000" dirty="0">
              <a:solidFill>
                <a:srgbClr val="9BBB59"/>
              </a:solidFill>
              <a:latin typeface="Calibri" pitchFamily="34" charset="0"/>
            </a:endParaRPr>
          </a:p>
        </p:txBody>
      </p:sp>
      <p:sp>
        <p:nvSpPr>
          <p:cNvPr id="15364" name="Tekstboks 10"/>
          <p:cNvSpPr txBox="1">
            <a:spLocks noChangeArrowheads="1"/>
          </p:cNvSpPr>
          <p:nvPr/>
        </p:nvSpPr>
        <p:spPr bwMode="auto">
          <a:xfrm>
            <a:off x="984693" y="3269340"/>
            <a:ext cx="980567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BLAKE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5365" name="Tekstboks 11"/>
          <p:cNvSpPr txBox="1">
            <a:spLocks noChangeArrowheads="1"/>
          </p:cNvSpPr>
          <p:nvPr/>
        </p:nvSpPr>
        <p:spPr bwMode="auto">
          <a:xfrm>
            <a:off x="1079286" y="4421673"/>
            <a:ext cx="82708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American 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management 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theoretician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/>
            </a:r>
            <a:br>
              <a:rPr lang="da-DK" sz="3200" b="1" dirty="0">
                <a:solidFill>
                  <a:srgbClr val="595959"/>
                </a:solidFill>
                <a:latin typeface="Calibri" pitchFamily="34" charset="0"/>
              </a:rPr>
            </a:b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January 21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,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 1918 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– 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June 20, 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2004</a:t>
            </a:r>
            <a:endParaRPr lang="da-DK" sz="3200" b="1" dirty="0">
              <a:latin typeface="Calibri" pitchFamily="34" charset="0"/>
            </a:endParaRPr>
          </a:p>
        </p:txBody>
      </p:sp>
      <p:sp>
        <p:nvSpPr>
          <p:cNvPr id="15366" name="Tekstboks 9"/>
          <p:cNvSpPr txBox="1">
            <a:spLocks noChangeArrowheads="1"/>
          </p:cNvSpPr>
          <p:nvPr/>
        </p:nvSpPr>
        <p:spPr bwMode="auto">
          <a:xfrm>
            <a:off x="1079286" y="5561013"/>
            <a:ext cx="980567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Jane S</a:t>
            </a:r>
            <a:endParaRPr lang="da-DK" sz="8000" dirty="0">
              <a:solidFill>
                <a:srgbClr val="9BBB59"/>
              </a:solidFill>
              <a:latin typeface="Calibri" pitchFamily="34" charset="0"/>
            </a:endParaRPr>
          </a:p>
        </p:txBody>
      </p:sp>
      <p:sp>
        <p:nvSpPr>
          <p:cNvPr id="15367" name="Tekstboks 10"/>
          <p:cNvSpPr txBox="1">
            <a:spLocks noChangeArrowheads="1"/>
          </p:cNvSpPr>
          <p:nvPr/>
        </p:nvSpPr>
        <p:spPr bwMode="auto">
          <a:xfrm>
            <a:off x="1079286" y="6525447"/>
            <a:ext cx="980567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MOUTON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5368" name="Tekstboks 11"/>
          <p:cNvSpPr txBox="1">
            <a:spLocks noChangeArrowheads="1"/>
          </p:cNvSpPr>
          <p:nvPr/>
        </p:nvSpPr>
        <p:spPr bwMode="auto">
          <a:xfrm>
            <a:off x="1079287" y="7661970"/>
            <a:ext cx="827089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American 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management 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theoretician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/>
            </a:r>
            <a:br>
              <a:rPr lang="da-DK" sz="3200" b="1" dirty="0">
                <a:solidFill>
                  <a:srgbClr val="595959"/>
                </a:solidFill>
                <a:latin typeface="Calibri" pitchFamily="34" charset="0"/>
              </a:rPr>
            </a:b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April 15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,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 1930 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– 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December 7, 1987</a:t>
            </a:r>
            <a:endParaRPr lang="da-DK" sz="3200" b="1" dirty="0">
              <a:latin typeface="Calibri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79287" y="977955"/>
            <a:ext cx="734367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3600" b="1" dirty="0" smtClean="0"/>
              <a:t>Managerial Grid</a:t>
            </a:r>
            <a:endParaRPr lang="da-DK" sz="3600" b="1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el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86060"/>
              </p:ext>
            </p:extLst>
          </p:nvPr>
        </p:nvGraphicFramePr>
        <p:xfrm>
          <a:off x="1057708" y="1336528"/>
          <a:ext cx="6463151" cy="610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51"/>
                <a:gridCol w="727364"/>
                <a:gridCol w="706582"/>
                <a:gridCol w="727363"/>
                <a:gridCol w="727364"/>
                <a:gridCol w="706582"/>
                <a:gridCol w="748145"/>
                <a:gridCol w="665016"/>
                <a:gridCol w="706584"/>
              </a:tblGrid>
              <a:tr h="77123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732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594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7328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7328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7328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7328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7328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7328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uppe 4"/>
          <p:cNvGrpSpPr/>
          <p:nvPr/>
        </p:nvGrpSpPr>
        <p:grpSpPr>
          <a:xfrm>
            <a:off x="553525" y="708248"/>
            <a:ext cx="7577650" cy="7343145"/>
            <a:chOff x="553525" y="708248"/>
            <a:chExt cx="7577650" cy="7343145"/>
          </a:xfrm>
        </p:grpSpPr>
        <p:sp>
          <p:nvSpPr>
            <p:cNvPr id="7" name="Rektangel 6"/>
            <p:cNvSpPr/>
            <p:nvPr/>
          </p:nvSpPr>
          <p:spPr>
            <a:xfrm>
              <a:off x="1282827" y="7571674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1</a:t>
              </a:r>
              <a:endParaRPr lang="da-DK" dirty="0"/>
            </a:p>
          </p:txBody>
        </p:sp>
        <p:sp>
          <p:nvSpPr>
            <p:cNvPr id="8" name="Rektangel 7"/>
            <p:cNvSpPr/>
            <p:nvPr/>
          </p:nvSpPr>
          <p:spPr>
            <a:xfrm>
              <a:off x="2013455" y="7571061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2</a:t>
              </a:r>
              <a:endParaRPr lang="da-DK" dirty="0"/>
            </a:p>
          </p:txBody>
        </p:sp>
        <p:sp>
          <p:nvSpPr>
            <p:cNvPr id="9" name="Rektangel 8"/>
            <p:cNvSpPr/>
            <p:nvPr/>
          </p:nvSpPr>
          <p:spPr>
            <a:xfrm>
              <a:off x="2746600" y="7584096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3</a:t>
              </a:r>
              <a:endParaRPr lang="da-DK" dirty="0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3473279" y="7586716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4</a:t>
              </a:r>
              <a:endParaRPr lang="da-DK" dirty="0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206424" y="7575688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5</a:t>
              </a:r>
              <a:endParaRPr lang="da-DK" dirty="0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4901858" y="7589112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6</a:t>
              </a:r>
              <a:endParaRPr lang="da-DK" dirty="0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628537" y="7581706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7</a:t>
              </a:r>
              <a:endParaRPr lang="da-DK" dirty="0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6330437" y="7589728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8</a:t>
              </a:r>
              <a:endParaRPr lang="da-DK" dirty="0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7008990" y="7584102"/>
              <a:ext cx="35618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9</a:t>
              </a:r>
              <a:endParaRPr lang="da-DK" dirty="0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564615" y="692854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1</a:t>
              </a:r>
              <a:endParaRPr lang="da-DK" dirty="0"/>
            </a:p>
          </p:txBody>
        </p:sp>
        <p:sp>
          <p:nvSpPr>
            <p:cNvPr id="17" name="Rektangel 16"/>
            <p:cNvSpPr/>
            <p:nvPr/>
          </p:nvSpPr>
          <p:spPr>
            <a:xfrm>
              <a:off x="564615" y="624274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2</a:t>
              </a:r>
              <a:endParaRPr lang="da-DK" dirty="0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556369" y="557599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3</a:t>
              </a:r>
              <a:endParaRPr lang="da-DK" dirty="0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561771" y="489019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4</a:t>
              </a:r>
              <a:endParaRPr lang="da-DK" dirty="0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561771" y="422344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5</a:t>
              </a:r>
              <a:endParaRPr lang="da-DK" dirty="0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553525" y="357574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6</a:t>
              </a:r>
              <a:endParaRPr lang="da-DK" dirty="0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553525" y="287089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7</a:t>
              </a:r>
              <a:endParaRPr lang="da-DK" dirty="0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553525" y="220414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8</a:t>
              </a:r>
              <a:endParaRPr lang="da-DK" dirty="0"/>
            </a:p>
          </p:txBody>
        </p:sp>
        <p:sp>
          <p:nvSpPr>
            <p:cNvPr id="24" name="Rektangel 23"/>
            <p:cNvSpPr/>
            <p:nvPr/>
          </p:nvSpPr>
          <p:spPr>
            <a:xfrm>
              <a:off x="553525" y="1499297"/>
              <a:ext cx="35618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9</a:t>
              </a:r>
              <a:endParaRPr lang="da-DK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6891377" y="1513122"/>
              <a:ext cx="61266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9,9</a:t>
              </a:r>
              <a:endParaRPr lang="da-DK" dirty="0"/>
            </a:p>
          </p:txBody>
        </p:sp>
        <p:sp>
          <p:nvSpPr>
            <p:cNvPr id="26" name="Rektangel 25"/>
            <p:cNvSpPr/>
            <p:nvPr/>
          </p:nvSpPr>
          <p:spPr>
            <a:xfrm>
              <a:off x="6878896" y="6966824"/>
              <a:ext cx="61266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9,1</a:t>
              </a:r>
              <a:endParaRPr lang="da-DK" dirty="0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1081127" y="1518524"/>
              <a:ext cx="61266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1,9</a:t>
              </a:r>
              <a:endParaRPr lang="da-DK" dirty="0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081127" y="6947774"/>
              <a:ext cx="612668" cy="461665"/>
            </a:xfrm>
            <a:prstGeom prst="rect">
              <a:avLst/>
            </a:prstGeom>
            <a:solidFill>
              <a:srgbClr val="ABBC06"/>
            </a:solidFill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1,1</a:t>
              </a:r>
              <a:endParaRPr lang="da-DK" dirty="0"/>
            </a:p>
          </p:txBody>
        </p:sp>
        <p:cxnSp>
          <p:nvCxnSpPr>
            <p:cNvPr id="29" name="Lige pilforbindelse 28"/>
            <p:cNvCxnSpPr/>
            <p:nvPr/>
          </p:nvCxnSpPr>
          <p:spPr>
            <a:xfrm>
              <a:off x="1081127" y="7428489"/>
              <a:ext cx="7050048" cy="0"/>
            </a:xfrm>
            <a:prstGeom prst="straightConnector1">
              <a:avLst/>
            </a:prstGeom>
            <a:ln w="1016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Lige pilforbindelse 29"/>
            <p:cNvCxnSpPr/>
            <p:nvPr/>
          </p:nvCxnSpPr>
          <p:spPr>
            <a:xfrm flipV="1">
              <a:off x="1081127" y="708248"/>
              <a:ext cx="0" cy="6760550"/>
            </a:xfrm>
            <a:prstGeom prst="straightConnector1">
              <a:avLst/>
            </a:prstGeom>
            <a:ln w="1016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ktangel 30"/>
            <p:cNvSpPr/>
            <p:nvPr/>
          </p:nvSpPr>
          <p:spPr>
            <a:xfrm>
              <a:off x="4011839" y="4202552"/>
              <a:ext cx="612668" cy="461665"/>
            </a:xfrm>
            <a:prstGeom prst="rect">
              <a:avLst/>
            </a:prstGeom>
            <a:solidFill>
              <a:srgbClr val="7A850B"/>
            </a:solidFill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5,5</a:t>
              </a:r>
              <a:endParaRPr lang="da-DK" dirty="0"/>
            </a:p>
          </p:txBody>
        </p:sp>
      </p:grpSp>
      <p:sp>
        <p:nvSpPr>
          <p:cNvPr id="36" name="Rektangel 8"/>
          <p:cNvSpPr>
            <a:spLocks noChangeArrowheads="1"/>
          </p:cNvSpPr>
          <p:nvPr/>
        </p:nvSpPr>
        <p:spPr bwMode="auto">
          <a:xfrm>
            <a:off x="8873720" y="946150"/>
            <a:ext cx="7303451" cy="670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000" b="1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Managerial grid</a:t>
            </a:r>
            <a:endParaRPr lang="da-DK" sz="4000" b="1" dirty="0">
              <a:solidFill>
                <a:srgbClr val="452103"/>
              </a:solidFill>
              <a:latin typeface="Myriad Web Pro"/>
              <a:ea typeface="Aharoni"/>
              <a:cs typeface="Aharoni"/>
            </a:endParaRPr>
          </a:p>
          <a:p>
            <a:pPr marL="361950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Axles one to nine</a:t>
            </a:r>
          </a:p>
          <a:p>
            <a:pPr marL="361950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Plot leadership</a:t>
            </a:r>
          </a:p>
          <a:p>
            <a:pPr marL="971550" lvl="1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Five leadership styles</a:t>
            </a:r>
          </a:p>
          <a:p>
            <a:pPr marL="1582738" lvl="2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1,9</a:t>
            </a:r>
          </a:p>
          <a:p>
            <a:pPr marL="1582738" lvl="2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9,1</a:t>
            </a:r>
          </a:p>
          <a:p>
            <a:pPr marL="1582738" lvl="2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1,1</a:t>
            </a:r>
          </a:p>
          <a:p>
            <a:pPr marL="1582738" lvl="2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5,5</a:t>
            </a:r>
          </a:p>
          <a:p>
            <a:pPr marL="1582738" lvl="2" indent="-361950">
              <a:spcBef>
                <a:spcPts val="1200"/>
              </a:spcBef>
              <a:buFont typeface="Arial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/>
                <a:ea typeface="Aharoni"/>
                <a:cs typeface="Aharoni"/>
              </a:rPr>
              <a:t>9,9</a:t>
            </a:r>
            <a:endParaRPr lang="da-DK" sz="3600" dirty="0">
              <a:solidFill>
                <a:srgbClr val="452103"/>
              </a:solidFill>
              <a:latin typeface="Myriad Web Pro"/>
              <a:ea typeface="Aharoni"/>
              <a:cs typeface="Aharoni"/>
            </a:endParaRPr>
          </a:p>
        </p:txBody>
      </p:sp>
      <p:sp>
        <p:nvSpPr>
          <p:cNvPr id="37" name="Afrundet rektangel 6"/>
          <p:cNvSpPr/>
          <p:nvPr/>
        </p:nvSpPr>
        <p:spPr>
          <a:xfrm>
            <a:off x="294279" y="7414778"/>
            <a:ext cx="999048" cy="727768"/>
          </a:xfrm>
          <a:prstGeom prst="roundRect">
            <a:avLst/>
          </a:prstGeom>
          <a:noFill/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Myriad Web Pro" pitchFamily="34" charset="0"/>
                <a:cs typeface="Aharoni" pitchFamily="2" charset="-79"/>
              </a:rPr>
              <a:t>Low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38" name="Afrundet rektangel 6"/>
          <p:cNvSpPr/>
          <p:nvPr/>
        </p:nvSpPr>
        <p:spPr>
          <a:xfrm>
            <a:off x="221276" y="527125"/>
            <a:ext cx="999048" cy="727768"/>
          </a:xfrm>
          <a:prstGeom prst="roundRect">
            <a:avLst/>
          </a:prstGeom>
          <a:noFill/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Myriad Web Pro" pitchFamily="34" charset="0"/>
                <a:cs typeface="Aharoni" pitchFamily="2" charset="-79"/>
              </a:rPr>
              <a:t>High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39" name="Afrundet rektangel 6"/>
          <p:cNvSpPr/>
          <p:nvPr/>
        </p:nvSpPr>
        <p:spPr>
          <a:xfrm>
            <a:off x="7546312" y="7461985"/>
            <a:ext cx="999048" cy="727768"/>
          </a:xfrm>
          <a:prstGeom prst="roundRect">
            <a:avLst/>
          </a:prstGeom>
          <a:noFill/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Myriad Web Pro" pitchFamily="34" charset="0"/>
                <a:cs typeface="Aharoni" pitchFamily="2" charset="-79"/>
              </a:rPr>
              <a:t>High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40" name="Afrundet rektangel 32"/>
          <p:cNvSpPr/>
          <p:nvPr/>
        </p:nvSpPr>
        <p:spPr>
          <a:xfrm>
            <a:off x="1169524" y="290241"/>
            <a:ext cx="2004499" cy="727768"/>
          </a:xfrm>
          <a:prstGeom prst="roundRect">
            <a:avLst/>
          </a:prstGeom>
          <a:noFill/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Myriad Web Pro" pitchFamily="34" charset="0"/>
                <a:cs typeface="Aharoni" pitchFamily="2" charset="-79"/>
              </a:rPr>
              <a:t>Concern for People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41" name="Afrundet rektangel 6"/>
          <p:cNvSpPr/>
          <p:nvPr/>
        </p:nvSpPr>
        <p:spPr>
          <a:xfrm>
            <a:off x="8045836" y="6821308"/>
            <a:ext cx="2004499" cy="727768"/>
          </a:xfrm>
          <a:prstGeom prst="roundRect">
            <a:avLst/>
          </a:prstGeom>
          <a:noFill/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Myriad Web Pro" pitchFamily="34" charset="0"/>
                <a:cs typeface="Aharoni" pitchFamily="2" charset="-79"/>
              </a:rPr>
              <a:t>Concern for 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lvl="0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Myriad Web Pro" pitchFamily="34" charset="0"/>
                <a:cs typeface="Aharoni" pitchFamily="2" charset="-79"/>
              </a:rPr>
              <a:t>P</a:t>
            </a: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Myriad Web Pro" pitchFamily="34" charset="0"/>
                <a:cs typeface="Aharoni" pitchFamily="2" charset="-79"/>
              </a:rPr>
              <a:t>roduction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Grid 18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5198725" y="8189753"/>
            <a:ext cx="487363" cy="487362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4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</a:t>
            </a:r>
            <a:r>
              <a:rPr lang="da-DK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694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fc4cb3b9ba7216b811cb98189c905da081d16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8837</TotalTime>
  <Words>69</Words>
  <Application>Microsoft Office PowerPoint</Application>
  <PresentationFormat>Brugerdefineret</PresentationFormat>
  <Paragraphs>50</Paragraphs>
  <Slides>3</Slides>
  <Notes>2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325</cp:revision>
  <dcterms:created xsi:type="dcterms:W3CDTF">2012-01-17T11:58:12Z</dcterms:created>
  <dcterms:modified xsi:type="dcterms:W3CDTF">2016-07-27T08:03:38Z</dcterms:modified>
</cp:coreProperties>
</file>